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4"/>
  </p:sldMasterIdLst>
  <p:notesMasterIdLst>
    <p:notesMasterId r:id="rId23"/>
  </p:notesMasterIdLst>
  <p:sldIdLst>
    <p:sldId id="280" r:id="rId5"/>
    <p:sldId id="313" r:id="rId6"/>
    <p:sldId id="331" r:id="rId7"/>
    <p:sldId id="332" r:id="rId8"/>
    <p:sldId id="299" r:id="rId9"/>
    <p:sldId id="300" r:id="rId10"/>
    <p:sldId id="328" r:id="rId11"/>
    <p:sldId id="308" r:id="rId12"/>
    <p:sldId id="329" r:id="rId13"/>
    <p:sldId id="319" r:id="rId14"/>
    <p:sldId id="326" r:id="rId15"/>
    <p:sldId id="322" r:id="rId16"/>
    <p:sldId id="330" r:id="rId17"/>
    <p:sldId id="316" r:id="rId18"/>
    <p:sldId id="333" r:id="rId19"/>
    <p:sldId id="334" r:id="rId20"/>
    <p:sldId id="307" r:id="rId21"/>
    <p:sldId id="335" r:id="rId22"/>
  </p:sldIdLst>
  <p:sldSz cx="9906000" cy="6858000" type="A4"/>
  <p:notesSz cx="6735763" cy="9866313"/>
  <p:custDataLst>
    <p:tags r:id="rId24"/>
  </p:custDataLst>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91" userDrawn="1">
          <p15:clr>
            <a:srgbClr val="A4A3A4"/>
          </p15:clr>
        </p15:guide>
        <p15:guide id="2" pos="149" userDrawn="1">
          <p15:clr>
            <a:srgbClr val="A4A3A4"/>
          </p15:clr>
        </p15:guide>
        <p15:guide id="3" orient="horz" pos="3974" userDrawn="1">
          <p15:clr>
            <a:srgbClr val="A4A3A4"/>
          </p15:clr>
        </p15:guide>
        <p15:guide id="4" pos="609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FFEB"/>
    <a:srgbClr val="FFCCFF"/>
    <a:srgbClr val="FF66CC"/>
    <a:srgbClr val="0000FF"/>
    <a:srgbClr val="FF6600"/>
    <a:srgbClr val="CC0000"/>
    <a:srgbClr val="CCECFF"/>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6E91D3-A821-44B4-99CF-53DC9A69E786}" v="7" dt="2024-05-27T09:07:34.036"/>
    <p1510:client id="{AA3ADF2B-187C-4A03-BCE5-6461676A1A22}" v="13" dt="2024-05-27T10:33:14.38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2" autoAdjust="0"/>
    <p:restoredTop sz="96238" autoAdjust="0"/>
  </p:normalViewPr>
  <p:slideViewPr>
    <p:cSldViewPr snapToGrid="0">
      <p:cViewPr varScale="1">
        <p:scale>
          <a:sx n="122" d="100"/>
          <a:sy n="122" d="100"/>
        </p:scale>
        <p:origin x="966" y="102"/>
      </p:cViewPr>
      <p:guideLst>
        <p:guide orient="horz" pos="391"/>
        <p:guide pos="149"/>
        <p:guide orient="horz" pos="3974"/>
        <p:guide pos="6091"/>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4952F9-4FDA-49DF-A477-03B32F8BB0CC}"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kumimoji="1" lang="ja-JP" altLang="en-US"/>
        </a:p>
      </dgm:t>
    </dgm:pt>
    <dgm:pt modelId="{814AC644-024E-4846-9A0F-E1051FD51FD8}">
      <dgm:prSet phldrT="[テキスト]" custT="1"/>
      <dgm:spPr/>
      <dgm:t>
        <a:bodyPr/>
        <a:lstStyle/>
        <a:p>
          <a:r>
            <a:rPr kumimoji="1" lang="ja-JP" altLang="en-US" sz="1200" dirty="0">
              <a:latin typeface="Meiryo UI" panose="020B0604030504040204" pitchFamily="50" charset="-128"/>
              <a:ea typeface="Meiryo UI" panose="020B0604030504040204" pitchFamily="50" charset="-128"/>
            </a:rPr>
            <a:t>プロジェクト実施者</a:t>
          </a:r>
          <a:r>
            <a:rPr kumimoji="1" lang="en-US" altLang="ja-JP" sz="1200" dirty="0">
              <a:latin typeface="Meiryo UI" panose="020B0604030504040204" pitchFamily="50" charset="-128"/>
              <a:ea typeface="Meiryo UI" panose="020B0604030504040204" pitchFamily="50" charset="-128"/>
            </a:rPr>
            <a:t>A</a:t>
          </a:r>
        </a:p>
        <a:p>
          <a:r>
            <a:rPr kumimoji="1" lang="ja-JP" altLang="en-US" sz="1200" dirty="0">
              <a:latin typeface="Meiryo UI" panose="020B0604030504040204" pitchFamily="50" charset="-128"/>
              <a:ea typeface="Meiryo UI" panose="020B0604030504040204" pitchFamily="50" charset="-128"/>
            </a:rPr>
            <a:t>役職・担当者名</a:t>
          </a:r>
        </a:p>
      </dgm:t>
    </dgm:pt>
    <dgm:pt modelId="{3C8FFC57-8F8C-40E1-987A-9934A043BE7B}" type="parTrans" cxnId="{B91966D0-5292-4B51-A8F3-C48A5E869D00}">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AF665157-0657-4B64-AED9-978727593B88}" type="sibTrans" cxnId="{B91966D0-5292-4B51-A8F3-C48A5E869D00}">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C0255189-A11D-4161-B31A-7D69543E365D}" type="asst">
      <dgm:prSet phldrT="[テキスト]" custT="1"/>
      <dgm:spPr/>
      <dgm:t>
        <a:bodyPr/>
        <a:lstStyle/>
        <a:p>
          <a:r>
            <a:rPr kumimoji="1" lang="ja-JP" altLang="en-US" sz="1200" dirty="0">
              <a:latin typeface="Meiryo UI" panose="020B0604030504040204" pitchFamily="50" charset="-128"/>
              <a:ea typeface="Meiryo UI" panose="020B0604030504040204" pitchFamily="50" charset="-128"/>
            </a:rPr>
            <a:t>プロジェクト実施者</a:t>
          </a:r>
          <a:r>
            <a:rPr kumimoji="1" lang="en-US" altLang="ja-JP" sz="1200" b="0" dirty="0">
              <a:latin typeface="Meiryo UI" panose="020B0604030504040204" pitchFamily="50" charset="-128"/>
              <a:ea typeface="Meiryo UI" panose="020B0604030504040204" pitchFamily="50" charset="-128"/>
            </a:rPr>
            <a:t>B</a:t>
          </a:r>
        </a:p>
        <a:p>
          <a:r>
            <a:rPr kumimoji="1" lang="ja-JP" altLang="en-US" sz="1200" dirty="0">
              <a:latin typeface="Meiryo UI" panose="020B0604030504040204" pitchFamily="50" charset="-128"/>
              <a:ea typeface="Meiryo UI" panose="020B0604030504040204" pitchFamily="50" charset="-128"/>
            </a:rPr>
            <a:t>役職・担当者名</a:t>
          </a:r>
        </a:p>
      </dgm:t>
    </dgm:pt>
    <dgm:pt modelId="{27AF4B55-88AF-491F-B1CC-13C13FFF308C}" type="parTrans" cxnId="{72B01378-42D7-46EF-93C8-9028F643F50E}">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8D1DC178-928B-44C3-8784-57E48B103DA5}" type="sibTrans" cxnId="{72B01378-42D7-46EF-93C8-9028F643F50E}">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9DAACE8C-850F-4AD9-8A6D-3C099DC4BFB6}">
      <dgm:prSet phldrT="[テキスト]" custT="1"/>
      <dgm:spPr/>
      <dgm:t>
        <a:bodyPr/>
        <a:lstStyle/>
        <a:p>
          <a:r>
            <a:rPr kumimoji="1" lang="ja-JP" altLang="en-US" sz="1200" dirty="0">
              <a:latin typeface="Meiryo UI" panose="020B0604030504040204" pitchFamily="50" charset="-128"/>
              <a:ea typeface="Meiryo UI" panose="020B0604030504040204" pitchFamily="50" charset="-128"/>
            </a:rPr>
            <a:t>プロジェクト実施者</a:t>
          </a:r>
          <a:r>
            <a:rPr kumimoji="1" lang="en-US" altLang="ja-JP" sz="1200" dirty="0">
              <a:latin typeface="Meiryo UI" panose="020B0604030504040204" pitchFamily="50" charset="-128"/>
              <a:ea typeface="Meiryo UI" panose="020B0604030504040204" pitchFamily="50" charset="-128"/>
            </a:rPr>
            <a:t>C</a:t>
          </a:r>
        </a:p>
        <a:p>
          <a:r>
            <a:rPr kumimoji="1" lang="ja-JP" altLang="en-US" sz="1200" dirty="0">
              <a:latin typeface="Meiryo UI" panose="020B0604030504040204" pitchFamily="50" charset="-128"/>
              <a:ea typeface="Meiryo UI" panose="020B0604030504040204" pitchFamily="50" charset="-128"/>
            </a:rPr>
            <a:t>役職・担当者名</a:t>
          </a:r>
        </a:p>
      </dgm:t>
    </dgm:pt>
    <dgm:pt modelId="{C84B75A0-8370-4033-996D-4D5D3FDE88DF}" type="parTrans" cxnId="{CF80E7FC-9349-4D44-B8CB-133E0C2E8B18}">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19CFB746-D723-4B3B-8650-6F755BD1DD6D}" type="sibTrans" cxnId="{CF80E7FC-9349-4D44-B8CB-133E0C2E8B18}">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CA985F22-486C-44A8-B8E6-FEEB7EA51371}">
      <dgm:prSet phldrT="[テキスト]" custT="1"/>
      <dgm:spPr/>
      <dgm:t>
        <a:bodyPr/>
        <a:lstStyle/>
        <a:p>
          <a:r>
            <a:rPr kumimoji="1" lang="ja-JP" altLang="en-US" sz="1200" dirty="0">
              <a:latin typeface="Meiryo UI" panose="020B0604030504040204" pitchFamily="50" charset="-128"/>
              <a:ea typeface="Meiryo UI" panose="020B0604030504040204" pitchFamily="50" charset="-128"/>
            </a:rPr>
            <a:t>プロジェクト実施者</a:t>
          </a:r>
          <a:r>
            <a:rPr kumimoji="1" lang="en-US" altLang="ja-JP" sz="1200" dirty="0">
              <a:latin typeface="Meiryo UI" panose="020B0604030504040204" pitchFamily="50" charset="-128"/>
              <a:ea typeface="Meiryo UI" panose="020B0604030504040204" pitchFamily="50" charset="-128"/>
            </a:rPr>
            <a:t>D</a:t>
          </a:r>
        </a:p>
        <a:p>
          <a:r>
            <a:rPr kumimoji="1" lang="ja-JP" altLang="en-US" sz="1200" dirty="0">
              <a:latin typeface="Meiryo UI" panose="020B0604030504040204" pitchFamily="50" charset="-128"/>
              <a:ea typeface="Meiryo UI" panose="020B0604030504040204" pitchFamily="50" charset="-128"/>
            </a:rPr>
            <a:t>役職・担当者名</a:t>
          </a:r>
        </a:p>
      </dgm:t>
    </dgm:pt>
    <dgm:pt modelId="{BBBFE8DF-3B0A-4953-9744-5148BED4FF3B}" type="parTrans" cxnId="{2D8D32D4-A2DC-48E7-AE8B-51CEFDCF6E8C}">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00BF2031-C79A-4B59-A7F1-88C9358B1354}" type="sibTrans" cxnId="{2D8D32D4-A2DC-48E7-AE8B-51CEFDCF6E8C}">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0A3AFAB5-82E8-4104-9BA9-BFDED276AEC7}">
      <dgm:prSet phldrT="[テキスト]" custT="1"/>
      <dgm:spPr/>
      <dgm:t>
        <a:bodyPr/>
        <a:lstStyle/>
        <a:p>
          <a:r>
            <a:rPr kumimoji="1" lang="ja-JP" altLang="en-US" sz="1200" dirty="0">
              <a:latin typeface="Meiryo UI" panose="020B0604030504040204" pitchFamily="50" charset="-128"/>
              <a:ea typeface="Meiryo UI" panose="020B0604030504040204" pitchFamily="50" charset="-128"/>
            </a:rPr>
            <a:t>プロジェクト実施者</a:t>
          </a:r>
          <a:r>
            <a:rPr kumimoji="1" lang="en-US" altLang="ja-JP" sz="1200" dirty="0">
              <a:latin typeface="Meiryo UI" panose="020B0604030504040204" pitchFamily="50" charset="-128"/>
              <a:ea typeface="Meiryo UI" panose="020B0604030504040204" pitchFamily="50" charset="-128"/>
            </a:rPr>
            <a:t>E</a:t>
          </a:r>
        </a:p>
        <a:p>
          <a:r>
            <a:rPr kumimoji="1" lang="ja-JP" altLang="en-US" sz="1200" dirty="0">
              <a:latin typeface="Meiryo UI" panose="020B0604030504040204" pitchFamily="50" charset="-128"/>
              <a:ea typeface="Meiryo UI" panose="020B0604030504040204" pitchFamily="50" charset="-128"/>
            </a:rPr>
            <a:t>役職・担当者名</a:t>
          </a:r>
        </a:p>
      </dgm:t>
    </dgm:pt>
    <dgm:pt modelId="{1E46CC45-3899-4892-B380-B6442A47A035}" type="parTrans" cxnId="{4399DE1C-91F2-41DA-962C-AA6959786ABE}">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20899233-EC5C-4B67-88C8-08BF76490DCB}" type="sibTrans" cxnId="{4399DE1C-91F2-41DA-962C-AA6959786ABE}">
      <dgm:prSet/>
      <dgm:spPr/>
      <dgm:t>
        <a:bodyPr/>
        <a:lstStyle/>
        <a:p>
          <a:endParaRPr kumimoji="1" lang="ja-JP" altLang="en-US" sz="1400">
            <a:latin typeface="Meiryo UI" panose="020B0604030504040204" pitchFamily="50" charset="-128"/>
            <a:ea typeface="Meiryo UI" panose="020B0604030504040204" pitchFamily="50" charset="-128"/>
          </a:endParaRPr>
        </a:p>
      </dgm:t>
    </dgm:pt>
    <dgm:pt modelId="{24B978A4-51E6-4113-BD43-7C14A634D09B}" type="pres">
      <dgm:prSet presAssocID="{894952F9-4FDA-49DF-A477-03B32F8BB0CC}" presName="hierChild1" presStyleCnt="0">
        <dgm:presLayoutVars>
          <dgm:orgChart val="1"/>
          <dgm:chPref val="1"/>
          <dgm:dir/>
          <dgm:animOne val="branch"/>
          <dgm:animLvl val="lvl"/>
          <dgm:resizeHandles/>
        </dgm:presLayoutVars>
      </dgm:prSet>
      <dgm:spPr/>
    </dgm:pt>
    <dgm:pt modelId="{0E5D3183-6045-44E9-A435-52FB61F776FD}" type="pres">
      <dgm:prSet presAssocID="{814AC644-024E-4846-9A0F-E1051FD51FD8}" presName="hierRoot1" presStyleCnt="0">
        <dgm:presLayoutVars>
          <dgm:hierBranch val="init"/>
        </dgm:presLayoutVars>
      </dgm:prSet>
      <dgm:spPr/>
    </dgm:pt>
    <dgm:pt modelId="{D6CA05CC-1223-4F63-8713-B59E3735EA42}" type="pres">
      <dgm:prSet presAssocID="{814AC644-024E-4846-9A0F-E1051FD51FD8}" presName="rootComposite1" presStyleCnt="0"/>
      <dgm:spPr/>
    </dgm:pt>
    <dgm:pt modelId="{203DEB87-A2CA-4717-8F75-A024A1DF39B8}" type="pres">
      <dgm:prSet presAssocID="{814AC644-024E-4846-9A0F-E1051FD51FD8}" presName="rootText1" presStyleLbl="node0" presStyleIdx="0" presStyleCnt="1">
        <dgm:presLayoutVars>
          <dgm:chPref val="3"/>
        </dgm:presLayoutVars>
      </dgm:prSet>
      <dgm:spPr/>
    </dgm:pt>
    <dgm:pt modelId="{AAD11A2B-544D-4308-A8F7-96D49448B9FE}" type="pres">
      <dgm:prSet presAssocID="{814AC644-024E-4846-9A0F-E1051FD51FD8}" presName="rootConnector1" presStyleLbl="node1" presStyleIdx="0" presStyleCnt="0"/>
      <dgm:spPr/>
    </dgm:pt>
    <dgm:pt modelId="{6244FF6D-6B44-4CE4-96FC-393708F85C96}" type="pres">
      <dgm:prSet presAssocID="{814AC644-024E-4846-9A0F-E1051FD51FD8}" presName="hierChild2" presStyleCnt="0"/>
      <dgm:spPr/>
    </dgm:pt>
    <dgm:pt modelId="{93FF151E-B20E-40D8-B9D6-E6411BB17B57}" type="pres">
      <dgm:prSet presAssocID="{C84B75A0-8370-4033-996D-4D5D3FDE88DF}" presName="Name37" presStyleLbl="parChTrans1D2" presStyleIdx="0" presStyleCnt="4"/>
      <dgm:spPr/>
    </dgm:pt>
    <dgm:pt modelId="{D524396E-CA6B-47BF-8944-1C50D2CB7447}" type="pres">
      <dgm:prSet presAssocID="{9DAACE8C-850F-4AD9-8A6D-3C099DC4BFB6}" presName="hierRoot2" presStyleCnt="0">
        <dgm:presLayoutVars>
          <dgm:hierBranch val="init"/>
        </dgm:presLayoutVars>
      </dgm:prSet>
      <dgm:spPr/>
    </dgm:pt>
    <dgm:pt modelId="{C37B2EF6-E0C5-4F1A-B159-CF60F6906EE9}" type="pres">
      <dgm:prSet presAssocID="{9DAACE8C-850F-4AD9-8A6D-3C099DC4BFB6}" presName="rootComposite" presStyleCnt="0"/>
      <dgm:spPr/>
    </dgm:pt>
    <dgm:pt modelId="{3550FD56-7962-4B03-A1F4-EB892B6A0FAA}" type="pres">
      <dgm:prSet presAssocID="{9DAACE8C-850F-4AD9-8A6D-3C099DC4BFB6}" presName="rootText" presStyleLbl="node2" presStyleIdx="0" presStyleCnt="3">
        <dgm:presLayoutVars>
          <dgm:chPref val="3"/>
        </dgm:presLayoutVars>
      </dgm:prSet>
      <dgm:spPr/>
    </dgm:pt>
    <dgm:pt modelId="{F9DB3BE9-447C-4ABE-B70E-6BFE95522640}" type="pres">
      <dgm:prSet presAssocID="{9DAACE8C-850F-4AD9-8A6D-3C099DC4BFB6}" presName="rootConnector" presStyleLbl="node2" presStyleIdx="0" presStyleCnt="3"/>
      <dgm:spPr/>
    </dgm:pt>
    <dgm:pt modelId="{EBEDC46F-88A5-43CC-ADB6-0FF283894858}" type="pres">
      <dgm:prSet presAssocID="{9DAACE8C-850F-4AD9-8A6D-3C099DC4BFB6}" presName="hierChild4" presStyleCnt="0"/>
      <dgm:spPr/>
    </dgm:pt>
    <dgm:pt modelId="{BECEC253-F647-4BA9-B0CE-43D34ACCAD27}" type="pres">
      <dgm:prSet presAssocID="{9DAACE8C-850F-4AD9-8A6D-3C099DC4BFB6}" presName="hierChild5" presStyleCnt="0"/>
      <dgm:spPr/>
    </dgm:pt>
    <dgm:pt modelId="{94610DE4-AE20-4A79-82CB-DF3FE95D4D72}" type="pres">
      <dgm:prSet presAssocID="{BBBFE8DF-3B0A-4953-9744-5148BED4FF3B}" presName="Name37" presStyleLbl="parChTrans1D2" presStyleIdx="1" presStyleCnt="4"/>
      <dgm:spPr/>
    </dgm:pt>
    <dgm:pt modelId="{64858718-0C34-4973-8D0E-828927BD1D69}" type="pres">
      <dgm:prSet presAssocID="{CA985F22-486C-44A8-B8E6-FEEB7EA51371}" presName="hierRoot2" presStyleCnt="0">
        <dgm:presLayoutVars>
          <dgm:hierBranch val="init"/>
        </dgm:presLayoutVars>
      </dgm:prSet>
      <dgm:spPr/>
    </dgm:pt>
    <dgm:pt modelId="{0B9906A5-C5B4-4193-A49F-1CE181E45EBA}" type="pres">
      <dgm:prSet presAssocID="{CA985F22-486C-44A8-B8E6-FEEB7EA51371}" presName="rootComposite" presStyleCnt="0"/>
      <dgm:spPr/>
    </dgm:pt>
    <dgm:pt modelId="{A2F6FA2A-00E0-48D8-BDD2-9DE39E54FCDF}" type="pres">
      <dgm:prSet presAssocID="{CA985F22-486C-44A8-B8E6-FEEB7EA51371}" presName="rootText" presStyleLbl="node2" presStyleIdx="1" presStyleCnt="3">
        <dgm:presLayoutVars>
          <dgm:chPref val="3"/>
        </dgm:presLayoutVars>
      </dgm:prSet>
      <dgm:spPr/>
    </dgm:pt>
    <dgm:pt modelId="{FD053F65-5461-4611-A476-69996C6C6596}" type="pres">
      <dgm:prSet presAssocID="{CA985F22-486C-44A8-B8E6-FEEB7EA51371}" presName="rootConnector" presStyleLbl="node2" presStyleIdx="1" presStyleCnt="3"/>
      <dgm:spPr/>
    </dgm:pt>
    <dgm:pt modelId="{C93E04FC-E973-4A12-9BA2-BB6E8DCA3254}" type="pres">
      <dgm:prSet presAssocID="{CA985F22-486C-44A8-B8E6-FEEB7EA51371}" presName="hierChild4" presStyleCnt="0"/>
      <dgm:spPr/>
    </dgm:pt>
    <dgm:pt modelId="{4FB7E2A7-221B-4F73-8D7E-C35524069FDD}" type="pres">
      <dgm:prSet presAssocID="{CA985F22-486C-44A8-B8E6-FEEB7EA51371}" presName="hierChild5" presStyleCnt="0"/>
      <dgm:spPr/>
    </dgm:pt>
    <dgm:pt modelId="{3BDBAD31-9653-4B69-A9AC-C97753620DB0}" type="pres">
      <dgm:prSet presAssocID="{1E46CC45-3899-4892-B380-B6442A47A035}" presName="Name37" presStyleLbl="parChTrans1D2" presStyleIdx="2" presStyleCnt="4"/>
      <dgm:spPr/>
    </dgm:pt>
    <dgm:pt modelId="{137DFA70-EBEA-4663-9D0E-EA48EF73A2CC}" type="pres">
      <dgm:prSet presAssocID="{0A3AFAB5-82E8-4104-9BA9-BFDED276AEC7}" presName="hierRoot2" presStyleCnt="0">
        <dgm:presLayoutVars>
          <dgm:hierBranch val="init"/>
        </dgm:presLayoutVars>
      </dgm:prSet>
      <dgm:spPr/>
    </dgm:pt>
    <dgm:pt modelId="{3D241E88-322D-4732-97C3-F5A0D521E595}" type="pres">
      <dgm:prSet presAssocID="{0A3AFAB5-82E8-4104-9BA9-BFDED276AEC7}" presName="rootComposite" presStyleCnt="0"/>
      <dgm:spPr/>
    </dgm:pt>
    <dgm:pt modelId="{0BBFB01D-E242-4703-8BD6-0CD852653B55}" type="pres">
      <dgm:prSet presAssocID="{0A3AFAB5-82E8-4104-9BA9-BFDED276AEC7}" presName="rootText" presStyleLbl="node2" presStyleIdx="2" presStyleCnt="3">
        <dgm:presLayoutVars>
          <dgm:chPref val="3"/>
        </dgm:presLayoutVars>
      </dgm:prSet>
      <dgm:spPr/>
    </dgm:pt>
    <dgm:pt modelId="{923DC4B9-0F5C-4B7D-A01A-EE9F85A6B96A}" type="pres">
      <dgm:prSet presAssocID="{0A3AFAB5-82E8-4104-9BA9-BFDED276AEC7}" presName="rootConnector" presStyleLbl="node2" presStyleIdx="2" presStyleCnt="3"/>
      <dgm:spPr/>
    </dgm:pt>
    <dgm:pt modelId="{6BC8B5B3-F275-4ECD-AE81-7D1DCCE17D0F}" type="pres">
      <dgm:prSet presAssocID="{0A3AFAB5-82E8-4104-9BA9-BFDED276AEC7}" presName="hierChild4" presStyleCnt="0"/>
      <dgm:spPr/>
    </dgm:pt>
    <dgm:pt modelId="{1EB43F26-549D-406A-AC95-0BB4A8E89AB3}" type="pres">
      <dgm:prSet presAssocID="{0A3AFAB5-82E8-4104-9BA9-BFDED276AEC7}" presName="hierChild5" presStyleCnt="0"/>
      <dgm:spPr/>
    </dgm:pt>
    <dgm:pt modelId="{1E59D238-89FA-432F-9786-3351630CB31D}" type="pres">
      <dgm:prSet presAssocID="{814AC644-024E-4846-9A0F-E1051FD51FD8}" presName="hierChild3" presStyleCnt="0"/>
      <dgm:spPr/>
    </dgm:pt>
    <dgm:pt modelId="{7C186B55-54DB-4C3D-9877-4BF227B58CD2}" type="pres">
      <dgm:prSet presAssocID="{27AF4B55-88AF-491F-B1CC-13C13FFF308C}" presName="Name111" presStyleLbl="parChTrans1D2" presStyleIdx="3" presStyleCnt="4"/>
      <dgm:spPr/>
    </dgm:pt>
    <dgm:pt modelId="{92DAF866-D6D6-47F4-A6C6-0426F4CE4A61}" type="pres">
      <dgm:prSet presAssocID="{C0255189-A11D-4161-B31A-7D69543E365D}" presName="hierRoot3" presStyleCnt="0">
        <dgm:presLayoutVars>
          <dgm:hierBranch val="init"/>
        </dgm:presLayoutVars>
      </dgm:prSet>
      <dgm:spPr/>
    </dgm:pt>
    <dgm:pt modelId="{F6C8E4C4-911F-41E8-BC99-CE79E977BC16}" type="pres">
      <dgm:prSet presAssocID="{C0255189-A11D-4161-B31A-7D69543E365D}" presName="rootComposite3" presStyleCnt="0"/>
      <dgm:spPr/>
    </dgm:pt>
    <dgm:pt modelId="{47A7A5DC-AAC4-4E4D-966E-AC9BB6D9118D}" type="pres">
      <dgm:prSet presAssocID="{C0255189-A11D-4161-B31A-7D69543E365D}" presName="rootText3" presStyleLbl="asst1" presStyleIdx="0" presStyleCnt="1">
        <dgm:presLayoutVars>
          <dgm:chPref val="3"/>
        </dgm:presLayoutVars>
      </dgm:prSet>
      <dgm:spPr/>
    </dgm:pt>
    <dgm:pt modelId="{0853FA54-1D6D-4FCC-A8CD-2437482CFC3E}" type="pres">
      <dgm:prSet presAssocID="{C0255189-A11D-4161-B31A-7D69543E365D}" presName="rootConnector3" presStyleLbl="asst1" presStyleIdx="0" presStyleCnt="1"/>
      <dgm:spPr/>
    </dgm:pt>
    <dgm:pt modelId="{4ED20AC3-6E6F-4BEF-B244-ADD10A942D3F}" type="pres">
      <dgm:prSet presAssocID="{C0255189-A11D-4161-B31A-7D69543E365D}" presName="hierChild6" presStyleCnt="0"/>
      <dgm:spPr/>
    </dgm:pt>
    <dgm:pt modelId="{BBCA5F6B-6F43-4D11-90D8-D71C4A6E913B}" type="pres">
      <dgm:prSet presAssocID="{C0255189-A11D-4161-B31A-7D69543E365D}" presName="hierChild7" presStyleCnt="0"/>
      <dgm:spPr/>
    </dgm:pt>
  </dgm:ptLst>
  <dgm:cxnLst>
    <dgm:cxn modelId="{0999D511-0042-4E79-837F-411DE11B6CBE}" type="presOf" srcId="{814AC644-024E-4846-9A0F-E1051FD51FD8}" destId="{203DEB87-A2CA-4717-8F75-A024A1DF39B8}" srcOrd="0" destOrd="0" presId="urn:microsoft.com/office/officeart/2005/8/layout/orgChart1"/>
    <dgm:cxn modelId="{4399DE1C-91F2-41DA-962C-AA6959786ABE}" srcId="{814AC644-024E-4846-9A0F-E1051FD51FD8}" destId="{0A3AFAB5-82E8-4104-9BA9-BFDED276AEC7}" srcOrd="3" destOrd="0" parTransId="{1E46CC45-3899-4892-B380-B6442A47A035}" sibTransId="{20899233-EC5C-4B67-88C8-08BF76490DCB}"/>
    <dgm:cxn modelId="{FFCF1A20-F2BD-4258-A370-4693AA43B408}" type="presOf" srcId="{BBBFE8DF-3B0A-4953-9744-5148BED4FF3B}" destId="{94610DE4-AE20-4A79-82CB-DF3FE95D4D72}" srcOrd="0" destOrd="0" presId="urn:microsoft.com/office/officeart/2005/8/layout/orgChart1"/>
    <dgm:cxn modelId="{45D25643-C22C-42D5-8324-018021A9DC0A}" type="presOf" srcId="{CA985F22-486C-44A8-B8E6-FEEB7EA51371}" destId="{FD053F65-5461-4611-A476-69996C6C6596}" srcOrd="1" destOrd="0" presId="urn:microsoft.com/office/officeart/2005/8/layout/orgChart1"/>
    <dgm:cxn modelId="{33B79945-AD7C-44B4-874B-6549188EF3A1}" type="presOf" srcId="{C0255189-A11D-4161-B31A-7D69543E365D}" destId="{0853FA54-1D6D-4FCC-A8CD-2437482CFC3E}" srcOrd="1" destOrd="0" presId="urn:microsoft.com/office/officeart/2005/8/layout/orgChart1"/>
    <dgm:cxn modelId="{C4F10A6E-6A22-4B44-A474-A657434FCB6A}" type="presOf" srcId="{27AF4B55-88AF-491F-B1CC-13C13FFF308C}" destId="{7C186B55-54DB-4C3D-9877-4BF227B58CD2}" srcOrd="0" destOrd="0" presId="urn:microsoft.com/office/officeart/2005/8/layout/orgChart1"/>
    <dgm:cxn modelId="{A0E5F277-97EF-4AA5-BD4C-9637258E749F}" type="presOf" srcId="{C84B75A0-8370-4033-996D-4D5D3FDE88DF}" destId="{93FF151E-B20E-40D8-B9D6-E6411BB17B57}" srcOrd="0" destOrd="0" presId="urn:microsoft.com/office/officeart/2005/8/layout/orgChart1"/>
    <dgm:cxn modelId="{72B01378-42D7-46EF-93C8-9028F643F50E}" srcId="{814AC644-024E-4846-9A0F-E1051FD51FD8}" destId="{C0255189-A11D-4161-B31A-7D69543E365D}" srcOrd="0" destOrd="0" parTransId="{27AF4B55-88AF-491F-B1CC-13C13FFF308C}" sibTransId="{8D1DC178-928B-44C3-8784-57E48B103DA5}"/>
    <dgm:cxn modelId="{FBF22B7A-DAB0-4935-8BFE-EE3645648CBF}" type="presOf" srcId="{0A3AFAB5-82E8-4104-9BA9-BFDED276AEC7}" destId="{0BBFB01D-E242-4703-8BD6-0CD852653B55}" srcOrd="0" destOrd="0" presId="urn:microsoft.com/office/officeart/2005/8/layout/orgChart1"/>
    <dgm:cxn modelId="{1FEB4A7B-F3AB-4BF2-9F33-E23D00228E48}" type="presOf" srcId="{CA985F22-486C-44A8-B8E6-FEEB7EA51371}" destId="{A2F6FA2A-00E0-48D8-BDD2-9DE39E54FCDF}" srcOrd="0" destOrd="0" presId="urn:microsoft.com/office/officeart/2005/8/layout/orgChart1"/>
    <dgm:cxn modelId="{E8668E7D-6B6F-40FF-829F-607955939A25}" type="presOf" srcId="{0A3AFAB5-82E8-4104-9BA9-BFDED276AEC7}" destId="{923DC4B9-0F5C-4B7D-A01A-EE9F85A6B96A}" srcOrd="1" destOrd="0" presId="urn:microsoft.com/office/officeart/2005/8/layout/orgChart1"/>
    <dgm:cxn modelId="{EFF1BA93-9D1E-4D98-83BC-1550F311DD5B}" type="presOf" srcId="{9DAACE8C-850F-4AD9-8A6D-3C099DC4BFB6}" destId="{F9DB3BE9-447C-4ABE-B70E-6BFE95522640}" srcOrd="1" destOrd="0" presId="urn:microsoft.com/office/officeart/2005/8/layout/orgChart1"/>
    <dgm:cxn modelId="{7EC6C294-A50B-4F74-AC5B-811C5E491F64}" type="presOf" srcId="{1E46CC45-3899-4892-B380-B6442A47A035}" destId="{3BDBAD31-9653-4B69-A9AC-C97753620DB0}" srcOrd="0" destOrd="0" presId="urn:microsoft.com/office/officeart/2005/8/layout/orgChart1"/>
    <dgm:cxn modelId="{69ED34BE-A731-4EDC-8E67-C13E97EDE8AE}" type="presOf" srcId="{814AC644-024E-4846-9A0F-E1051FD51FD8}" destId="{AAD11A2B-544D-4308-A8F7-96D49448B9FE}" srcOrd="1" destOrd="0" presId="urn:microsoft.com/office/officeart/2005/8/layout/orgChart1"/>
    <dgm:cxn modelId="{B91966D0-5292-4B51-A8F3-C48A5E869D00}" srcId="{894952F9-4FDA-49DF-A477-03B32F8BB0CC}" destId="{814AC644-024E-4846-9A0F-E1051FD51FD8}" srcOrd="0" destOrd="0" parTransId="{3C8FFC57-8F8C-40E1-987A-9934A043BE7B}" sibTransId="{AF665157-0657-4B64-AED9-978727593B88}"/>
    <dgm:cxn modelId="{2D8D32D4-A2DC-48E7-AE8B-51CEFDCF6E8C}" srcId="{814AC644-024E-4846-9A0F-E1051FD51FD8}" destId="{CA985F22-486C-44A8-B8E6-FEEB7EA51371}" srcOrd="2" destOrd="0" parTransId="{BBBFE8DF-3B0A-4953-9744-5148BED4FF3B}" sibTransId="{00BF2031-C79A-4B59-A7F1-88C9358B1354}"/>
    <dgm:cxn modelId="{E6F46ADA-726D-4839-BD3D-B71D35B511B7}" type="presOf" srcId="{C0255189-A11D-4161-B31A-7D69543E365D}" destId="{47A7A5DC-AAC4-4E4D-966E-AC9BB6D9118D}" srcOrd="0" destOrd="0" presId="urn:microsoft.com/office/officeart/2005/8/layout/orgChart1"/>
    <dgm:cxn modelId="{147E72E1-9564-4214-B6FA-19A6AEF0D0D7}" type="presOf" srcId="{894952F9-4FDA-49DF-A477-03B32F8BB0CC}" destId="{24B978A4-51E6-4113-BD43-7C14A634D09B}" srcOrd="0" destOrd="0" presId="urn:microsoft.com/office/officeart/2005/8/layout/orgChart1"/>
    <dgm:cxn modelId="{4E1CA2E1-97E1-4CDE-90FA-F7CD35FD2AFD}" type="presOf" srcId="{9DAACE8C-850F-4AD9-8A6D-3C099DC4BFB6}" destId="{3550FD56-7962-4B03-A1F4-EB892B6A0FAA}" srcOrd="0" destOrd="0" presId="urn:microsoft.com/office/officeart/2005/8/layout/orgChart1"/>
    <dgm:cxn modelId="{CF80E7FC-9349-4D44-B8CB-133E0C2E8B18}" srcId="{814AC644-024E-4846-9A0F-E1051FD51FD8}" destId="{9DAACE8C-850F-4AD9-8A6D-3C099DC4BFB6}" srcOrd="1" destOrd="0" parTransId="{C84B75A0-8370-4033-996D-4D5D3FDE88DF}" sibTransId="{19CFB746-D723-4B3B-8650-6F755BD1DD6D}"/>
    <dgm:cxn modelId="{25B13755-A5DC-4F50-A210-7F776830D77E}" type="presParOf" srcId="{24B978A4-51E6-4113-BD43-7C14A634D09B}" destId="{0E5D3183-6045-44E9-A435-52FB61F776FD}" srcOrd="0" destOrd="0" presId="urn:microsoft.com/office/officeart/2005/8/layout/orgChart1"/>
    <dgm:cxn modelId="{AC1D94F5-81AE-4425-9524-0A1886562B17}" type="presParOf" srcId="{0E5D3183-6045-44E9-A435-52FB61F776FD}" destId="{D6CA05CC-1223-4F63-8713-B59E3735EA42}" srcOrd="0" destOrd="0" presId="urn:microsoft.com/office/officeart/2005/8/layout/orgChart1"/>
    <dgm:cxn modelId="{1597FA9D-C63E-42CC-84F1-BE33EE65B394}" type="presParOf" srcId="{D6CA05CC-1223-4F63-8713-B59E3735EA42}" destId="{203DEB87-A2CA-4717-8F75-A024A1DF39B8}" srcOrd="0" destOrd="0" presId="urn:microsoft.com/office/officeart/2005/8/layout/orgChart1"/>
    <dgm:cxn modelId="{45C0A9AA-E3C2-48C0-AFAF-BA4A324F2192}" type="presParOf" srcId="{D6CA05CC-1223-4F63-8713-B59E3735EA42}" destId="{AAD11A2B-544D-4308-A8F7-96D49448B9FE}" srcOrd="1" destOrd="0" presId="urn:microsoft.com/office/officeart/2005/8/layout/orgChart1"/>
    <dgm:cxn modelId="{9DF91CC9-9D5D-4DC7-BB47-E258CB24C29E}" type="presParOf" srcId="{0E5D3183-6045-44E9-A435-52FB61F776FD}" destId="{6244FF6D-6B44-4CE4-96FC-393708F85C96}" srcOrd="1" destOrd="0" presId="urn:microsoft.com/office/officeart/2005/8/layout/orgChart1"/>
    <dgm:cxn modelId="{32A2BBDE-9F8F-4B59-AF87-904CEF27DB40}" type="presParOf" srcId="{6244FF6D-6B44-4CE4-96FC-393708F85C96}" destId="{93FF151E-B20E-40D8-B9D6-E6411BB17B57}" srcOrd="0" destOrd="0" presId="urn:microsoft.com/office/officeart/2005/8/layout/orgChart1"/>
    <dgm:cxn modelId="{A4DB1AE6-0929-4522-8F73-21446F915479}" type="presParOf" srcId="{6244FF6D-6B44-4CE4-96FC-393708F85C96}" destId="{D524396E-CA6B-47BF-8944-1C50D2CB7447}" srcOrd="1" destOrd="0" presId="urn:microsoft.com/office/officeart/2005/8/layout/orgChart1"/>
    <dgm:cxn modelId="{A682A84D-97E4-4AAD-8B58-D5F01F273025}" type="presParOf" srcId="{D524396E-CA6B-47BF-8944-1C50D2CB7447}" destId="{C37B2EF6-E0C5-4F1A-B159-CF60F6906EE9}" srcOrd="0" destOrd="0" presId="urn:microsoft.com/office/officeart/2005/8/layout/orgChart1"/>
    <dgm:cxn modelId="{3DCB5050-EAF6-4C77-A341-DC16954AED7B}" type="presParOf" srcId="{C37B2EF6-E0C5-4F1A-B159-CF60F6906EE9}" destId="{3550FD56-7962-4B03-A1F4-EB892B6A0FAA}" srcOrd="0" destOrd="0" presId="urn:microsoft.com/office/officeart/2005/8/layout/orgChart1"/>
    <dgm:cxn modelId="{96B8ED92-4E03-4E2E-A643-8A9881494A4C}" type="presParOf" srcId="{C37B2EF6-E0C5-4F1A-B159-CF60F6906EE9}" destId="{F9DB3BE9-447C-4ABE-B70E-6BFE95522640}" srcOrd="1" destOrd="0" presId="urn:microsoft.com/office/officeart/2005/8/layout/orgChart1"/>
    <dgm:cxn modelId="{48B1C3CC-122C-457E-9421-6E6890901DA2}" type="presParOf" srcId="{D524396E-CA6B-47BF-8944-1C50D2CB7447}" destId="{EBEDC46F-88A5-43CC-ADB6-0FF283894858}" srcOrd="1" destOrd="0" presId="urn:microsoft.com/office/officeart/2005/8/layout/orgChart1"/>
    <dgm:cxn modelId="{D06F4B80-706F-4633-8B07-6E133C313B1D}" type="presParOf" srcId="{D524396E-CA6B-47BF-8944-1C50D2CB7447}" destId="{BECEC253-F647-4BA9-B0CE-43D34ACCAD27}" srcOrd="2" destOrd="0" presId="urn:microsoft.com/office/officeart/2005/8/layout/orgChart1"/>
    <dgm:cxn modelId="{DF18D8F3-A560-47C1-A44D-76DF262DD4CE}" type="presParOf" srcId="{6244FF6D-6B44-4CE4-96FC-393708F85C96}" destId="{94610DE4-AE20-4A79-82CB-DF3FE95D4D72}" srcOrd="2" destOrd="0" presId="urn:microsoft.com/office/officeart/2005/8/layout/orgChart1"/>
    <dgm:cxn modelId="{9C8BEB70-1201-4737-BC86-486162E20276}" type="presParOf" srcId="{6244FF6D-6B44-4CE4-96FC-393708F85C96}" destId="{64858718-0C34-4973-8D0E-828927BD1D69}" srcOrd="3" destOrd="0" presId="urn:microsoft.com/office/officeart/2005/8/layout/orgChart1"/>
    <dgm:cxn modelId="{10FA906B-9C14-423F-9B0C-4B1D5CB59B5C}" type="presParOf" srcId="{64858718-0C34-4973-8D0E-828927BD1D69}" destId="{0B9906A5-C5B4-4193-A49F-1CE181E45EBA}" srcOrd="0" destOrd="0" presId="urn:microsoft.com/office/officeart/2005/8/layout/orgChart1"/>
    <dgm:cxn modelId="{D6EC5146-8881-4A1C-A2E5-591284D43697}" type="presParOf" srcId="{0B9906A5-C5B4-4193-A49F-1CE181E45EBA}" destId="{A2F6FA2A-00E0-48D8-BDD2-9DE39E54FCDF}" srcOrd="0" destOrd="0" presId="urn:microsoft.com/office/officeart/2005/8/layout/orgChart1"/>
    <dgm:cxn modelId="{D6BA281F-6616-4491-A07E-2074BF0D7ADB}" type="presParOf" srcId="{0B9906A5-C5B4-4193-A49F-1CE181E45EBA}" destId="{FD053F65-5461-4611-A476-69996C6C6596}" srcOrd="1" destOrd="0" presId="urn:microsoft.com/office/officeart/2005/8/layout/orgChart1"/>
    <dgm:cxn modelId="{19936728-C5C6-4026-8610-4C4DE0B65491}" type="presParOf" srcId="{64858718-0C34-4973-8D0E-828927BD1D69}" destId="{C93E04FC-E973-4A12-9BA2-BB6E8DCA3254}" srcOrd="1" destOrd="0" presId="urn:microsoft.com/office/officeart/2005/8/layout/orgChart1"/>
    <dgm:cxn modelId="{3EA4A1E0-7FCC-49EF-8BA5-BE058D2F426E}" type="presParOf" srcId="{64858718-0C34-4973-8D0E-828927BD1D69}" destId="{4FB7E2A7-221B-4F73-8D7E-C35524069FDD}" srcOrd="2" destOrd="0" presId="urn:microsoft.com/office/officeart/2005/8/layout/orgChart1"/>
    <dgm:cxn modelId="{7A96F747-C9BB-4299-98E0-5DE33A1542A0}" type="presParOf" srcId="{6244FF6D-6B44-4CE4-96FC-393708F85C96}" destId="{3BDBAD31-9653-4B69-A9AC-C97753620DB0}" srcOrd="4" destOrd="0" presId="urn:microsoft.com/office/officeart/2005/8/layout/orgChart1"/>
    <dgm:cxn modelId="{9325FE71-842D-4106-B554-990B071EED51}" type="presParOf" srcId="{6244FF6D-6B44-4CE4-96FC-393708F85C96}" destId="{137DFA70-EBEA-4663-9D0E-EA48EF73A2CC}" srcOrd="5" destOrd="0" presId="urn:microsoft.com/office/officeart/2005/8/layout/orgChart1"/>
    <dgm:cxn modelId="{49FF0D47-4FA7-4A79-9EAF-BE9E0D90BF59}" type="presParOf" srcId="{137DFA70-EBEA-4663-9D0E-EA48EF73A2CC}" destId="{3D241E88-322D-4732-97C3-F5A0D521E595}" srcOrd="0" destOrd="0" presId="urn:microsoft.com/office/officeart/2005/8/layout/orgChart1"/>
    <dgm:cxn modelId="{55E84364-66F5-44F9-AF0E-50D62E90B5EC}" type="presParOf" srcId="{3D241E88-322D-4732-97C3-F5A0D521E595}" destId="{0BBFB01D-E242-4703-8BD6-0CD852653B55}" srcOrd="0" destOrd="0" presId="urn:microsoft.com/office/officeart/2005/8/layout/orgChart1"/>
    <dgm:cxn modelId="{6B260802-3674-449D-96F8-051ACF57637E}" type="presParOf" srcId="{3D241E88-322D-4732-97C3-F5A0D521E595}" destId="{923DC4B9-0F5C-4B7D-A01A-EE9F85A6B96A}" srcOrd="1" destOrd="0" presId="urn:microsoft.com/office/officeart/2005/8/layout/orgChart1"/>
    <dgm:cxn modelId="{E9C88497-FDA0-428C-948A-C0FA3BDBF907}" type="presParOf" srcId="{137DFA70-EBEA-4663-9D0E-EA48EF73A2CC}" destId="{6BC8B5B3-F275-4ECD-AE81-7D1DCCE17D0F}" srcOrd="1" destOrd="0" presId="urn:microsoft.com/office/officeart/2005/8/layout/orgChart1"/>
    <dgm:cxn modelId="{89CB3632-2A45-49D5-BAAE-AC9254146D68}" type="presParOf" srcId="{137DFA70-EBEA-4663-9D0E-EA48EF73A2CC}" destId="{1EB43F26-549D-406A-AC95-0BB4A8E89AB3}" srcOrd="2" destOrd="0" presId="urn:microsoft.com/office/officeart/2005/8/layout/orgChart1"/>
    <dgm:cxn modelId="{B1AA78FE-D654-445E-B007-BBE8BDCC0F62}" type="presParOf" srcId="{0E5D3183-6045-44E9-A435-52FB61F776FD}" destId="{1E59D238-89FA-432F-9786-3351630CB31D}" srcOrd="2" destOrd="0" presId="urn:microsoft.com/office/officeart/2005/8/layout/orgChart1"/>
    <dgm:cxn modelId="{73832903-1641-4811-91EB-ADE230BC6E7F}" type="presParOf" srcId="{1E59D238-89FA-432F-9786-3351630CB31D}" destId="{7C186B55-54DB-4C3D-9877-4BF227B58CD2}" srcOrd="0" destOrd="0" presId="urn:microsoft.com/office/officeart/2005/8/layout/orgChart1"/>
    <dgm:cxn modelId="{EC9054D0-7A2A-4286-8E9B-F9A4D9375D68}" type="presParOf" srcId="{1E59D238-89FA-432F-9786-3351630CB31D}" destId="{92DAF866-D6D6-47F4-A6C6-0426F4CE4A61}" srcOrd="1" destOrd="0" presId="urn:microsoft.com/office/officeart/2005/8/layout/orgChart1"/>
    <dgm:cxn modelId="{B8EB08E0-9FEC-4FCE-B897-FEF0CDEBD5F8}" type="presParOf" srcId="{92DAF866-D6D6-47F4-A6C6-0426F4CE4A61}" destId="{F6C8E4C4-911F-41E8-BC99-CE79E977BC16}" srcOrd="0" destOrd="0" presId="urn:microsoft.com/office/officeart/2005/8/layout/orgChart1"/>
    <dgm:cxn modelId="{3A638473-B840-462E-84DE-BFD702BA167B}" type="presParOf" srcId="{F6C8E4C4-911F-41E8-BC99-CE79E977BC16}" destId="{47A7A5DC-AAC4-4E4D-966E-AC9BB6D9118D}" srcOrd="0" destOrd="0" presId="urn:microsoft.com/office/officeart/2005/8/layout/orgChart1"/>
    <dgm:cxn modelId="{E73C5721-1D82-4E4B-A4EB-52F32FA7007A}" type="presParOf" srcId="{F6C8E4C4-911F-41E8-BC99-CE79E977BC16}" destId="{0853FA54-1D6D-4FCC-A8CD-2437482CFC3E}" srcOrd="1" destOrd="0" presId="urn:microsoft.com/office/officeart/2005/8/layout/orgChart1"/>
    <dgm:cxn modelId="{F9103541-9D57-45D1-B3E9-AFB5A20C056F}" type="presParOf" srcId="{92DAF866-D6D6-47F4-A6C6-0426F4CE4A61}" destId="{4ED20AC3-6E6F-4BEF-B244-ADD10A942D3F}" srcOrd="1" destOrd="0" presId="urn:microsoft.com/office/officeart/2005/8/layout/orgChart1"/>
    <dgm:cxn modelId="{46C2FBBA-AA32-4395-AACA-114AD2A03D85}" type="presParOf" srcId="{92DAF866-D6D6-47F4-A6C6-0426F4CE4A61}" destId="{BBCA5F6B-6F43-4D11-90D8-D71C4A6E913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86B55-54DB-4C3D-9877-4BF227B58CD2}">
      <dsp:nvSpPr>
        <dsp:cNvPr id="0" name=""/>
        <dsp:cNvSpPr/>
      </dsp:nvSpPr>
      <dsp:spPr>
        <a:xfrm>
          <a:off x="2643720" y="668129"/>
          <a:ext cx="140234" cy="614359"/>
        </a:xfrm>
        <a:custGeom>
          <a:avLst/>
          <a:gdLst/>
          <a:ahLst/>
          <a:cxnLst/>
          <a:rect l="0" t="0" r="0" b="0"/>
          <a:pathLst>
            <a:path>
              <a:moveTo>
                <a:pt x="140234" y="0"/>
              </a:moveTo>
              <a:lnTo>
                <a:pt x="140234" y="614359"/>
              </a:lnTo>
              <a:lnTo>
                <a:pt x="0" y="614359"/>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DBAD31-9653-4B69-A9AC-C97753620DB0}">
      <dsp:nvSpPr>
        <dsp:cNvPr id="0" name=""/>
        <dsp:cNvSpPr/>
      </dsp:nvSpPr>
      <dsp:spPr>
        <a:xfrm>
          <a:off x="2783955" y="668129"/>
          <a:ext cx="1616032" cy="1228719"/>
        </a:xfrm>
        <a:custGeom>
          <a:avLst/>
          <a:gdLst/>
          <a:ahLst/>
          <a:cxnLst/>
          <a:rect l="0" t="0" r="0" b="0"/>
          <a:pathLst>
            <a:path>
              <a:moveTo>
                <a:pt x="0" y="0"/>
              </a:moveTo>
              <a:lnTo>
                <a:pt x="0" y="1088484"/>
              </a:lnTo>
              <a:lnTo>
                <a:pt x="1616032" y="1088484"/>
              </a:lnTo>
              <a:lnTo>
                <a:pt x="1616032" y="1228719"/>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610DE4-AE20-4A79-82CB-DF3FE95D4D72}">
      <dsp:nvSpPr>
        <dsp:cNvPr id="0" name=""/>
        <dsp:cNvSpPr/>
      </dsp:nvSpPr>
      <dsp:spPr>
        <a:xfrm>
          <a:off x="2738235" y="668129"/>
          <a:ext cx="91440" cy="1228719"/>
        </a:xfrm>
        <a:custGeom>
          <a:avLst/>
          <a:gdLst/>
          <a:ahLst/>
          <a:cxnLst/>
          <a:rect l="0" t="0" r="0" b="0"/>
          <a:pathLst>
            <a:path>
              <a:moveTo>
                <a:pt x="45720" y="0"/>
              </a:moveTo>
              <a:lnTo>
                <a:pt x="45720" y="1228719"/>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FF151E-B20E-40D8-B9D6-E6411BB17B57}">
      <dsp:nvSpPr>
        <dsp:cNvPr id="0" name=""/>
        <dsp:cNvSpPr/>
      </dsp:nvSpPr>
      <dsp:spPr>
        <a:xfrm>
          <a:off x="1167922" y="668129"/>
          <a:ext cx="1616032" cy="1228719"/>
        </a:xfrm>
        <a:custGeom>
          <a:avLst/>
          <a:gdLst/>
          <a:ahLst/>
          <a:cxnLst/>
          <a:rect l="0" t="0" r="0" b="0"/>
          <a:pathLst>
            <a:path>
              <a:moveTo>
                <a:pt x="1616032" y="0"/>
              </a:moveTo>
              <a:lnTo>
                <a:pt x="1616032" y="1088484"/>
              </a:lnTo>
              <a:lnTo>
                <a:pt x="0" y="1088484"/>
              </a:lnTo>
              <a:lnTo>
                <a:pt x="0" y="1228719"/>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3DEB87-A2CA-4717-8F75-A024A1DF39B8}">
      <dsp:nvSpPr>
        <dsp:cNvPr id="0" name=""/>
        <dsp:cNvSpPr/>
      </dsp:nvSpPr>
      <dsp:spPr>
        <a:xfrm>
          <a:off x="2116172" y="347"/>
          <a:ext cx="1335564" cy="66778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プロジェクト実施者</a:t>
          </a:r>
          <a:r>
            <a:rPr kumimoji="1" lang="en-US" altLang="ja-JP" sz="1200" kern="1200" dirty="0">
              <a:latin typeface="Meiryo UI" panose="020B0604030504040204" pitchFamily="50" charset="-128"/>
              <a:ea typeface="Meiryo UI" panose="020B0604030504040204" pitchFamily="50" charset="-128"/>
            </a:rPr>
            <a:t>A</a:t>
          </a:r>
        </a:p>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役職・担当者名</a:t>
          </a:r>
        </a:p>
      </dsp:txBody>
      <dsp:txXfrm>
        <a:off x="2116172" y="347"/>
        <a:ext cx="1335564" cy="667782"/>
      </dsp:txXfrm>
    </dsp:sp>
    <dsp:sp modelId="{3550FD56-7962-4B03-A1F4-EB892B6A0FAA}">
      <dsp:nvSpPr>
        <dsp:cNvPr id="0" name=""/>
        <dsp:cNvSpPr/>
      </dsp:nvSpPr>
      <dsp:spPr>
        <a:xfrm>
          <a:off x="500139" y="1896849"/>
          <a:ext cx="1335564" cy="66778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プロジェクト実施者</a:t>
          </a:r>
          <a:r>
            <a:rPr kumimoji="1" lang="en-US" altLang="ja-JP" sz="1200" kern="1200" dirty="0">
              <a:latin typeface="Meiryo UI" panose="020B0604030504040204" pitchFamily="50" charset="-128"/>
              <a:ea typeface="Meiryo UI" panose="020B0604030504040204" pitchFamily="50" charset="-128"/>
            </a:rPr>
            <a:t>C</a:t>
          </a:r>
        </a:p>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役職・担当者名</a:t>
          </a:r>
        </a:p>
      </dsp:txBody>
      <dsp:txXfrm>
        <a:off x="500139" y="1896849"/>
        <a:ext cx="1335564" cy="667782"/>
      </dsp:txXfrm>
    </dsp:sp>
    <dsp:sp modelId="{A2F6FA2A-00E0-48D8-BDD2-9DE39E54FCDF}">
      <dsp:nvSpPr>
        <dsp:cNvPr id="0" name=""/>
        <dsp:cNvSpPr/>
      </dsp:nvSpPr>
      <dsp:spPr>
        <a:xfrm>
          <a:off x="2116172" y="1896849"/>
          <a:ext cx="1335564" cy="66778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プロジェクト実施者</a:t>
          </a:r>
          <a:r>
            <a:rPr kumimoji="1" lang="en-US" altLang="ja-JP" sz="1200" kern="1200" dirty="0">
              <a:latin typeface="Meiryo UI" panose="020B0604030504040204" pitchFamily="50" charset="-128"/>
              <a:ea typeface="Meiryo UI" panose="020B0604030504040204" pitchFamily="50" charset="-128"/>
            </a:rPr>
            <a:t>D</a:t>
          </a:r>
        </a:p>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役職・担当者名</a:t>
          </a:r>
        </a:p>
      </dsp:txBody>
      <dsp:txXfrm>
        <a:off x="2116172" y="1896849"/>
        <a:ext cx="1335564" cy="667782"/>
      </dsp:txXfrm>
    </dsp:sp>
    <dsp:sp modelId="{0BBFB01D-E242-4703-8BD6-0CD852653B55}">
      <dsp:nvSpPr>
        <dsp:cNvPr id="0" name=""/>
        <dsp:cNvSpPr/>
      </dsp:nvSpPr>
      <dsp:spPr>
        <a:xfrm>
          <a:off x="3732205" y="1896849"/>
          <a:ext cx="1335564" cy="66778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プロジェクト実施者</a:t>
          </a:r>
          <a:r>
            <a:rPr kumimoji="1" lang="en-US" altLang="ja-JP" sz="1200" kern="1200" dirty="0">
              <a:latin typeface="Meiryo UI" panose="020B0604030504040204" pitchFamily="50" charset="-128"/>
              <a:ea typeface="Meiryo UI" panose="020B0604030504040204" pitchFamily="50" charset="-128"/>
            </a:rPr>
            <a:t>E</a:t>
          </a:r>
        </a:p>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役職・担当者名</a:t>
          </a:r>
        </a:p>
      </dsp:txBody>
      <dsp:txXfrm>
        <a:off x="3732205" y="1896849"/>
        <a:ext cx="1335564" cy="667782"/>
      </dsp:txXfrm>
    </dsp:sp>
    <dsp:sp modelId="{47A7A5DC-AAC4-4E4D-966E-AC9BB6D9118D}">
      <dsp:nvSpPr>
        <dsp:cNvPr id="0" name=""/>
        <dsp:cNvSpPr/>
      </dsp:nvSpPr>
      <dsp:spPr>
        <a:xfrm>
          <a:off x="1308156" y="948598"/>
          <a:ext cx="1335564" cy="667782"/>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プロジェクト実施者</a:t>
          </a:r>
          <a:r>
            <a:rPr kumimoji="1" lang="en-US" altLang="ja-JP" sz="1200" b="0" kern="1200" dirty="0">
              <a:latin typeface="Meiryo UI" panose="020B0604030504040204" pitchFamily="50" charset="-128"/>
              <a:ea typeface="Meiryo UI" panose="020B0604030504040204" pitchFamily="50" charset="-128"/>
            </a:rPr>
            <a:t>B</a:t>
          </a:r>
        </a:p>
        <a:p>
          <a:pPr marL="0" lvl="0" indent="0" algn="ctr" defTabSz="533400">
            <a:lnSpc>
              <a:spcPct val="90000"/>
            </a:lnSpc>
            <a:spcBef>
              <a:spcPct val="0"/>
            </a:spcBef>
            <a:spcAft>
              <a:spcPct val="35000"/>
            </a:spcAft>
            <a:buNone/>
          </a:pPr>
          <a:r>
            <a:rPr kumimoji="1" lang="ja-JP" altLang="en-US" sz="1200" kern="1200" dirty="0">
              <a:latin typeface="Meiryo UI" panose="020B0604030504040204" pitchFamily="50" charset="-128"/>
              <a:ea typeface="Meiryo UI" panose="020B0604030504040204" pitchFamily="50" charset="-128"/>
            </a:rPr>
            <a:t>役職・担当者名</a:t>
          </a:r>
        </a:p>
      </dsp:txBody>
      <dsp:txXfrm>
        <a:off x="1308156" y="948598"/>
        <a:ext cx="1335564" cy="66778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4FFDE28-4F3B-4900-B3A0-0C3A33BF1A09}"/>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3" name="日付プレースホルダー 2">
            <a:extLst>
              <a:ext uri="{FF2B5EF4-FFF2-40B4-BE49-F238E27FC236}">
                <a16:creationId xmlns:a16="http://schemas.microsoft.com/office/drawing/2014/main" id="{26D7AFEB-DD47-48C7-9CA3-9E12D341C681}"/>
              </a:ext>
            </a:extLst>
          </p:cNvPr>
          <p:cNvSpPr>
            <a:spLocks noGrp="1"/>
          </p:cNvSpPr>
          <p:nvPr>
            <p:ph type="dt" idx="1"/>
          </p:nvPr>
        </p:nvSpPr>
        <p:spPr>
          <a:xfrm>
            <a:off x="3815373" y="0"/>
            <a:ext cx="2918831" cy="495029"/>
          </a:xfrm>
          <a:prstGeom prst="rect">
            <a:avLst/>
          </a:prstGeom>
        </p:spPr>
        <p:txBody>
          <a:bodyPr vert="horz" lIns="91440" tIns="45720" rIns="91440" bIns="45720" rtlCol="0"/>
          <a:lstStyle>
            <a:lvl1pPr algn="r" eaLnBrk="1" fontAlgn="auto" hangingPunct="1">
              <a:spcBef>
                <a:spcPts val="0"/>
              </a:spcBef>
              <a:spcAft>
                <a:spcPts val="0"/>
              </a:spcAft>
              <a:defRPr kumimoji="1" sz="1200" smtClean="0">
                <a:latin typeface="+mn-lt"/>
              </a:defRPr>
            </a:lvl1pPr>
          </a:lstStyle>
          <a:p>
            <a:pPr>
              <a:defRPr/>
            </a:pPr>
            <a:fld id="{9107904E-056A-4B5A-BE03-D1192321EE05}" type="datetimeFigureOut">
              <a:rPr lang="ja-JP" altLang="en-US"/>
              <a:pPr>
                <a:defRPr/>
              </a:pPr>
              <a:t>2024/5/28</a:t>
            </a:fld>
            <a:endParaRPr lang="ja-JP" altLang="en-US"/>
          </a:p>
        </p:txBody>
      </p:sp>
      <p:sp>
        <p:nvSpPr>
          <p:cNvPr id="4" name="スライド イメージ プレースホルダー 3">
            <a:extLst>
              <a:ext uri="{FF2B5EF4-FFF2-40B4-BE49-F238E27FC236}">
                <a16:creationId xmlns:a16="http://schemas.microsoft.com/office/drawing/2014/main" id="{AA9520AC-E4B7-43E8-B240-D54FF8E62351}"/>
              </a:ext>
            </a:extLst>
          </p:cNvPr>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07CCC86B-4CA7-4927-A4FB-EF50571DD5EE}"/>
              </a:ext>
            </a:extLst>
          </p:cNvPr>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02AEF346-F2F4-4219-A2C5-91B657A02F79}"/>
              </a:ext>
            </a:extLst>
          </p:cNvPr>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94AF65B9-46EE-49CC-9CE8-FD607E361A59}"/>
              </a:ext>
            </a:extLst>
          </p:cNvPr>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eaLnBrk="1" fontAlgn="auto" hangingPunct="1">
              <a:spcBef>
                <a:spcPts val="0"/>
              </a:spcBef>
              <a:spcAft>
                <a:spcPts val="0"/>
              </a:spcAft>
              <a:defRPr kumimoji="1" sz="1200" smtClean="0">
                <a:latin typeface="+mn-lt"/>
              </a:defRPr>
            </a:lvl1pPr>
          </a:lstStyle>
          <a:p>
            <a:pPr>
              <a:defRPr/>
            </a:pPr>
            <a:fld id="{CC8D948A-DAEB-41F9-BDDD-85531503F62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a:t>
            </a:fld>
            <a:endParaRPr lang="ja-JP" altLang="en-US"/>
          </a:p>
        </p:txBody>
      </p:sp>
    </p:spTree>
    <p:extLst>
      <p:ext uri="{BB962C8B-B14F-4D97-AF65-F5344CB8AC3E}">
        <p14:creationId xmlns:p14="http://schemas.microsoft.com/office/powerpoint/2010/main" val="4030952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11</a:t>
            </a:fld>
            <a:endParaRPr lang="ja-JP" altLang="en-US"/>
          </a:p>
        </p:txBody>
      </p:sp>
    </p:spTree>
    <p:extLst>
      <p:ext uri="{BB962C8B-B14F-4D97-AF65-F5344CB8AC3E}">
        <p14:creationId xmlns:p14="http://schemas.microsoft.com/office/powerpoint/2010/main" val="163731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12</a:t>
            </a:fld>
            <a:endParaRPr lang="ja-JP" altLang="en-US"/>
          </a:p>
        </p:txBody>
      </p:sp>
    </p:spTree>
    <p:extLst>
      <p:ext uri="{BB962C8B-B14F-4D97-AF65-F5344CB8AC3E}">
        <p14:creationId xmlns:p14="http://schemas.microsoft.com/office/powerpoint/2010/main" val="470560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13</a:t>
            </a:fld>
            <a:endParaRPr lang="ja-JP" altLang="en-US"/>
          </a:p>
        </p:txBody>
      </p:sp>
    </p:spTree>
    <p:extLst>
      <p:ext uri="{BB962C8B-B14F-4D97-AF65-F5344CB8AC3E}">
        <p14:creationId xmlns:p14="http://schemas.microsoft.com/office/powerpoint/2010/main" val="4156676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14</a:t>
            </a:fld>
            <a:endParaRPr lang="ja-JP" altLang="en-US"/>
          </a:p>
        </p:txBody>
      </p:sp>
    </p:spTree>
    <p:extLst>
      <p:ext uri="{BB962C8B-B14F-4D97-AF65-F5344CB8AC3E}">
        <p14:creationId xmlns:p14="http://schemas.microsoft.com/office/powerpoint/2010/main" val="1345470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15</a:t>
            </a:fld>
            <a:endParaRPr lang="ja-JP" altLang="en-US"/>
          </a:p>
        </p:txBody>
      </p:sp>
    </p:spTree>
    <p:extLst>
      <p:ext uri="{BB962C8B-B14F-4D97-AF65-F5344CB8AC3E}">
        <p14:creationId xmlns:p14="http://schemas.microsoft.com/office/powerpoint/2010/main" val="3850033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16</a:t>
            </a:fld>
            <a:endParaRPr lang="ja-JP" altLang="en-US"/>
          </a:p>
        </p:txBody>
      </p:sp>
    </p:spTree>
    <p:extLst>
      <p:ext uri="{BB962C8B-B14F-4D97-AF65-F5344CB8AC3E}">
        <p14:creationId xmlns:p14="http://schemas.microsoft.com/office/powerpoint/2010/main" val="1389932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17</a:t>
            </a:fld>
            <a:endParaRPr lang="ja-JP" altLang="en-US"/>
          </a:p>
        </p:txBody>
      </p:sp>
    </p:spTree>
    <p:extLst>
      <p:ext uri="{BB962C8B-B14F-4D97-AF65-F5344CB8AC3E}">
        <p14:creationId xmlns:p14="http://schemas.microsoft.com/office/powerpoint/2010/main" val="3405499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2</a:t>
            </a:fld>
            <a:endParaRPr lang="ja-JP" altLang="en-US"/>
          </a:p>
        </p:txBody>
      </p:sp>
    </p:spTree>
    <p:extLst>
      <p:ext uri="{BB962C8B-B14F-4D97-AF65-F5344CB8AC3E}">
        <p14:creationId xmlns:p14="http://schemas.microsoft.com/office/powerpoint/2010/main" val="2412566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4</a:t>
            </a:fld>
            <a:endParaRPr lang="ja-JP" altLang="en-US"/>
          </a:p>
        </p:txBody>
      </p:sp>
    </p:spTree>
    <p:extLst>
      <p:ext uri="{BB962C8B-B14F-4D97-AF65-F5344CB8AC3E}">
        <p14:creationId xmlns:p14="http://schemas.microsoft.com/office/powerpoint/2010/main" val="907717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5</a:t>
            </a:fld>
            <a:endParaRPr lang="ja-JP" altLang="en-US"/>
          </a:p>
        </p:txBody>
      </p:sp>
    </p:spTree>
    <p:extLst>
      <p:ext uri="{BB962C8B-B14F-4D97-AF65-F5344CB8AC3E}">
        <p14:creationId xmlns:p14="http://schemas.microsoft.com/office/powerpoint/2010/main" val="3172266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6</a:t>
            </a:fld>
            <a:endParaRPr lang="ja-JP" altLang="en-US"/>
          </a:p>
        </p:txBody>
      </p:sp>
    </p:spTree>
    <p:extLst>
      <p:ext uri="{BB962C8B-B14F-4D97-AF65-F5344CB8AC3E}">
        <p14:creationId xmlns:p14="http://schemas.microsoft.com/office/powerpoint/2010/main" val="133784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7</a:t>
            </a:fld>
            <a:endParaRPr lang="ja-JP" altLang="en-US"/>
          </a:p>
        </p:txBody>
      </p:sp>
    </p:spTree>
    <p:extLst>
      <p:ext uri="{BB962C8B-B14F-4D97-AF65-F5344CB8AC3E}">
        <p14:creationId xmlns:p14="http://schemas.microsoft.com/office/powerpoint/2010/main" val="142005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8</a:t>
            </a:fld>
            <a:endParaRPr lang="ja-JP" altLang="en-US"/>
          </a:p>
        </p:txBody>
      </p:sp>
    </p:spTree>
    <p:extLst>
      <p:ext uri="{BB962C8B-B14F-4D97-AF65-F5344CB8AC3E}">
        <p14:creationId xmlns:p14="http://schemas.microsoft.com/office/powerpoint/2010/main" val="303795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9</a:t>
            </a:fld>
            <a:endParaRPr lang="ja-JP" altLang="en-US"/>
          </a:p>
        </p:txBody>
      </p:sp>
    </p:spTree>
    <p:extLst>
      <p:ext uri="{BB962C8B-B14F-4D97-AF65-F5344CB8AC3E}">
        <p14:creationId xmlns:p14="http://schemas.microsoft.com/office/powerpoint/2010/main" val="1547057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10</a:t>
            </a:fld>
            <a:endParaRPr lang="ja-JP" altLang="en-US"/>
          </a:p>
        </p:txBody>
      </p:sp>
    </p:spTree>
    <p:extLst>
      <p:ext uri="{BB962C8B-B14F-4D97-AF65-F5344CB8AC3E}">
        <p14:creationId xmlns:p14="http://schemas.microsoft.com/office/powerpoint/2010/main" val="2119156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a:extLst>
              <a:ext uri="{FF2B5EF4-FFF2-40B4-BE49-F238E27FC236}">
                <a16:creationId xmlns:a16="http://schemas.microsoft.com/office/drawing/2014/main" id="{1F52843D-0820-4D44-B34A-9866B9BAAA86}"/>
              </a:ext>
            </a:extLst>
          </p:cNvPr>
          <p:cNvSpPr>
            <a:spLocks noGrp="1"/>
          </p:cNvSpPr>
          <p:nvPr>
            <p:ph type="dt" sz="half" idx="10"/>
          </p:nvPr>
        </p:nvSpPr>
        <p:spPr/>
        <p:txBody>
          <a:bodyPr/>
          <a:lstStyle>
            <a:lvl1pPr>
              <a:defRPr/>
            </a:lvl1pPr>
          </a:lstStyle>
          <a:p>
            <a:pPr>
              <a:defRPr/>
            </a:pPr>
            <a:fld id="{19BD7937-2FF2-4C4F-866B-77B1744C3900}" type="datetime1">
              <a:rPr lang="ja-JP" altLang="en-US"/>
              <a:pPr>
                <a:defRPr/>
              </a:pPr>
              <a:t>2024/5/28</a:t>
            </a:fld>
            <a:endParaRPr lang="ja-JP" altLang="en-US"/>
          </a:p>
        </p:txBody>
      </p:sp>
      <p:sp>
        <p:nvSpPr>
          <p:cNvPr id="5" name="Footer Placeholder 4">
            <a:extLst>
              <a:ext uri="{FF2B5EF4-FFF2-40B4-BE49-F238E27FC236}">
                <a16:creationId xmlns:a16="http://schemas.microsoft.com/office/drawing/2014/main" id="{837F3C99-D48B-4675-B2CC-65086BE3BE76}"/>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24ACB34D-729E-41EA-8E37-C50EC90E072D}"/>
              </a:ext>
            </a:extLst>
          </p:cNvPr>
          <p:cNvSpPr>
            <a:spLocks noGrp="1"/>
          </p:cNvSpPr>
          <p:nvPr>
            <p:ph type="sldNum" sz="quarter" idx="12"/>
          </p:nvPr>
        </p:nvSpPr>
        <p:spPr/>
        <p:txBody>
          <a:bodyPr/>
          <a:lstStyle>
            <a:lvl1pPr>
              <a:defRPr/>
            </a:lvl1pPr>
          </a:lstStyle>
          <a:p>
            <a:pPr>
              <a:defRPr/>
            </a:pPr>
            <a:fld id="{CE75DD66-A2E9-469A-913F-9098062BF160}" type="slidenum">
              <a:rPr lang="ja-JP" altLang="en-US"/>
              <a:pPr>
                <a:defRPr/>
              </a:pPr>
              <a:t>‹#›</a:t>
            </a:fld>
            <a:endParaRPr lang="ja-JP" altLang="en-US"/>
          </a:p>
        </p:txBody>
      </p:sp>
    </p:spTree>
    <p:extLst>
      <p:ext uri="{BB962C8B-B14F-4D97-AF65-F5344CB8AC3E}">
        <p14:creationId xmlns:p14="http://schemas.microsoft.com/office/powerpoint/2010/main" val="3224816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C44BC04F-2B14-464E-9ACD-121A6957CC72}"/>
              </a:ext>
            </a:extLst>
          </p:cNvPr>
          <p:cNvSpPr>
            <a:spLocks noGrp="1"/>
          </p:cNvSpPr>
          <p:nvPr>
            <p:ph type="dt" sz="half" idx="10"/>
          </p:nvPr>
        </p:nvSpPr>
        <p:spPr/>
        <p:txBody>
          <a:bodyPr/>
          <a:lstStyle>
            <a:lvl1pPr>
              <a:defRPr/>
            </a:lvl1pPr>
          </a:lstStyle>
          <a:p>
            <a:pPr>
              <a:defRPr/>
            </a:pPr>
            <a:fld id="{E3358727-5FCC-4C06-A04E-941807B86DDA}" type="datetime1">
              <a:rPr lang="ja-JP" altLang="en-US"/>
              <a:pPr>
                <a:defRPr/>
              </a:pPr>
              <a:t>2024/5/28</a:t>
            </a:fld>
            <a:endParaRPr lang="ja-JP" altLang="en-US"/>
          </a:p>
        </p:txBody>
      </p:sp>
      <p:sp>
        <p:nvSpPr>
          <p:cNvPr id="5" name="Footer Placeholder 4">
            <a:extLst>
              <a:ext uri="{FF2B5EF4-FFF2-40B4-BE49-F238E27FC236}">
                <a16:creationId xmlns:a16="http://schemas.microsoft.com/office/drawing/2014/main" id="{C24F3532-2F76-49BB-A963-974779844048}"/>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837EFEF6-2E9A-4C58-BA4E-15870747770C}"/>
              </a:ext>
            </a:extLst>
          </p:cNvPr>
          <p:cNvSpPr>
            <a:spLocks noGrp="1"/>
          </p:cNvSpPr>
          <p:nvPr>
            <p:ph type="sldNum" sz="quarter" idx="12"/>
          </p:nvPr>
        </p:nvSpPr>
        <p:spPr/>
        <p:txBody>
          <a:bodyPr/>
          <a:lstStyle>
            <a:lvl1pPr>
              <a:defRPr/>
            </a:lvl1pPr>
          </a:lstStyle>
          <a:p>
            <a:pPr>
              <a:defRPr/>
            </a:pPr>
            <a:fld id="{0BAEA98F-D2AD-4BC9-8F1E-BA83EC72C960}" type="slidenum">
              <a:rPr lang="ja-JP" altLang="en-US"/>
              <a:pPr>
                <a:defRPr/>
              </a:pPr>
              <a:t>‹#›</a:t>
            </a:fld>
            <a:endParaRPr lang="ja-JP" altLang="en-US"/>
          </a:p>
        </p:txBody>
      </p:sp>
    </p:spTree>
    <p:extLst>
      <p:ext uri="{BB962C8B-B14F-4D97-AF65-F5344CB8AC3E}">
        <p14:creationId xmlns:p14="http://schemas.microsoft.com/office/powerpoint/2010/main" val="2839769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1CCA1F57-5FC3-4B14-93E6-8D0E8806A91E}"/>
              </a:ext>
            </a:extLst>
          </p:cNvPr>
          <p:cNvSpPr>
            <a:spLocks noGrp="1"/>
          </p:cNvSpPr>
          <p:nvPr>
            <p:ph type="dt" sz="half" idx="10"/>
          </p:nvPr>
        </p:nvSpPr>
        <p:spPr/>
        <p:txBody>
          <a:bodyPr/>
          <a:lstStyle>
            <a:lvl1pPr>
              <a:defRPr/>
            </a:lvl1pPr>
          </a:lstStyle>
          <a:p>
            <a:pPr>
              <a:defRPr/>
            </a:pPr>
            <a:fld id="{CA490683-A305-4639-ADCA-94F359F7C9A1}" type="datetime1">
              <a:rPr lang="ja-JP" altLang="en-US"/>
              <a:pPr>
                <a:defRPr/>
              </a:pPr>
              <a:t>2024/5/28</a:t>
            </a:fld>
            <a:endParaRPr lang="ja-JP" altLang="en-US"/>
          </a:p>
        </p:txBody>
      </p:sp>
      <p:sp>
        <p:nvSpPr>
          <p:cNvPr id="5" name="Footer Placeholder 4">
            <a:extLst>
              <a:ext uri="{FF2B5EF4-FFF2-40B4-BE49-F238E27FC236}">
                <a16:creationId xmlns:a16="http://schemas.microsoft.com/office/drawing/2014/main" id="{EA4C41A6-C398-4396-958B-81F23206EEB6}"/>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5D19675F-DBB2-47AE-BF37-ABF6DE7210FD}"/>
              </a:ext>
            </a:extLst>
          </p:cNvPr>
          <p:cNvSpPr>
            <a:spLocks noGrp="1"/>
          </p:cNvSpPr>
          <p:nvPr>
            <p:ph type="sldNum" sz="quarter" idx="12"/>
          </p:nvPr>
        </p:nvSpPr>
        <p:spPr/>
        <p:txBody>
          <a:bodyPr/>
          <a:lstStyle>
            <a:lvl1pPr>
              <a:defRPr/>
            </a:lvl1pPr>
          </a:lstStyle>
          <a:p>
            <a:pPr>
              <a:defRPr/>
            </a:pPr>
            <a:fld id="{364951E7-69C5-4315-A24F-5C0EA2B5C71B}" type="slidenum">
              <a:rPr lang="ja-JP" altLang="en-US"/>
              <a:pPr>
                <a:defRPr/>
              </a:pPr>
              <a:t>‹#›</a:t>
            </a:fld>
            <a:endParaRPr lang="ja-JP" altLang="en-US"/>
          </a:p>
        </p:txBody>
      </p:sp>
    </p:spTree>
    <p:extLst>
      <p:ext uri="{BB962C8B-B14F-4D97-AF65-F5344CB8AC3E}">
        <p14:creationId xmlns:p14="http://schemas.microsoft.com/office/powerpoint/2010/main" val="644394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543925" cy="562062"/>
          </a:xfrm>
        </p:spPr>
        <p:txBody>
          <a:bodyPr>
            <a:noAutofit/>
          </a:bodyPr>
          <a:lstStyle>
            <a:lvl1pPr>
              <a:defRPr sz="3200">
                <a:latin typeface="HGP創英角ｺﾞｼｯｸUB" panose="020B0900000000000000" pitchFamily="50" charset="-128"/>
                <a:ea typeface="HGP創英角ｺﾞｼｯｸUB" panose="020B0900000000000000" pitchFamily="50" charset="-128"/>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3">
            <a:extLst>
              <a:ext uri="{FF2B5EF4-FFF2-40B4-BE49-F238E27FC236}">
                <a16:creationId xmlns:a16="http://schemas.microsoft.com/office/drawing/2014/main" id="{C23EDA41-B5CB-482A-A194-AF2742370281}"/>
              </a:ext>
            </a:extLst>
          </p:cNvPr>
          <p:cNvSpPr>
            <a:spLocks noGrp="1"/>
          </p:cNvSpPr>
          <p:nvPr>
            <p:ph type="dt" sz="half" idx="10"/>
          </p:nvPr>
        </p:nvSpPr>
        <p:spPr/>
        <p:txBody>
          <a:bodyPr/>
          <a:lstStyle>
            <a:lvl1pPr>
              <a:defRPr/>
            </a:lvl1pPr>
          </a:lstStyle>
          <a:p>
            <a:pPr>
              <a:defRPr/>
            </a:pPr>
            <a:fld id="{B7872217-5FA7-4A06-8BD3-7EC2450C5993}" type="datetime1">
              <a:rPr lang="ja-JP" altLang="en-US"/>
              <a:pPr>
                <a:defRPr/>
              </a:pPr>
              <a:t>2024/5/28</a:t>
            </a:fld>
            <a:endParaRPr lang="ja-JP" altLang="en-US"/>
          </a:p>
        </p:txBody>
      </p:sp>
      <p:sp>
        <p:nvSpPr>
          <p:cNvPr id="6" name="Footer Placeholder 4">
            <a:extLst>
              <a:ext uri="{FF2B5EF4-FFF2-40B4-BE49-F238E27FC236}">
                <a16:creationId xmlns:a16="http://schemas.microsoft.com/office/drawing/2014/main" id="{2F3F79DE-75D8-4920-AC4F-12CAF75788B2}"/>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CC961589-47CF-42F7-A51A-E09E52B82084}"/>
              </a:ext>
            </a:extLst>
          </p:cNvPr>
          <p:cNvSpPr>
            <a:spLocks noGrp="1"/>
          </p:cNvSpPr>
          <p:nvPr>
            <p:ph type="sldNum" sz="quarter" idx="12"/>
          </p:nvPr>
        </p:nvSpPr>
        <p:spPr/>
        <p:txBody>
          <a:bodyPr/>
          <a:lstStyle>
            <a:lvl1pPr>
              <a:defRPr>
                <a:solidFill>
                  <a:schemeClr val="tx1"/>
                </a:solidFill>
              </a:defRPr>
            </a:lvl1pPr>
          </a:lstStyle>
          <a:p>
            <a:pPr>
              <a:defRPr/>
            </a:pPr>
            <a:fld id="{96BA3565-E867-44AF-9D39-29D41BFB608A}" type="slidenum">
              <a:rPr lang="ja-JP" altLang="en-US" smtClean="0"/>
              <a:pPr>
                <a:defRPr/>
              </a:pPr>
              <a:t>‹#›</a:t>
            </a:fld>
            <a:endParaRPr lang="ja-JP" altLang="en-US"/>
          </a:p>
        </p:txBody>
      </p:sp>
    </p:spTree>
    <p:extLst>
      <p:ext uri="{BB962C8B-B14F-4D97-AF65-F5344CB8AC3E}">
        <p14:creationId xmlns:p14="http://schemas.microsoft.com/office/powerpoint/2010/main" val="362943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a:extLst>
              <a:ext uri="{FF2B5EF4-FFF2-40B4-BE49-F238E27FC236}">
                <a16:creationId xmlns:a16="http://schemas.microsoft.com/office/drawing/2014/main" id="{4D3A0371-84DD-41C5-AE36-D59B4D360022}"/>
              </a:ext>
            </a:extLst>
          </p:cNvPr>
          <p:cNvSpPr>
            <a:spLocks noGrp="1"/>
          </p:cNvSpPr>
          <p:nvPr>
            <p:ph type="dt" sz="half" idx="10"/>
          </p:nvPr>
        </p:nvSpPr>
        <p:spPr/>
        <p:txBody>
          <a:bodyPr/>
          <a:lstStyle>
            <a:lvl1pPr>
              <a:defRPr/>
            </a:lvl1pPr>
          </a:lstStyle>
          <a:p>
            <a:pPr>
              <a:defRPr/>
            </a:pPr>
            <a:fld id="{C02066EC-4347-46D5-AF72-CB367F83232E}" type="datetime1">
              <a:rPr lang="ja-JP" altLang="en-US"/>
              <a:pPr>
                <a:defRPr/>
              </a:pPr>
              <a:t>2024/5/28</a:t>
            </a:fld>
            <a:endParaRPr lang="ja-JP" altLang="en-US"/>
          </a:p>
        </p:txBody>
      </p:sp>
      <p:sp>
        <p:nvSpPr>
          <p:cNvPr id="5" name="Footer Placeholder 4">
            <a:extLst>
              <a:ext uri="{FF2B5EF4-FFF2-40B4-BE49-F238E27FC236}">
                <a16:creationId xmlns:a16="http://schemas.microsoft.com/office/drawing/2014/main" id="{804A12CB-225D-43BD-8B81-38C90E140B2C}"/>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C1EDADB5-03ED-43B0-924F-8D72F9BD6F3B}"/>
              </a:ext>
            </a:extLst>
          </p:cNvPr>
          <p:cNvSpPr>
            <a:spLocks noGrp="1"/>
          </p:cNvSpPr>
          <p:nvPr>
            <p:ph type="sldNum" sz="quarter" idx="12"/>
          </p:nvPr>
        </p:nvSpPr>
        <p:spPr/>
        <p:txBody>
          <a:bodyPr/>
          <a:lstStyle>
            <a:lvl1pPr>
              <a:defRPr/>
            </a:lvl1pPr>
          </a:lstStyle>
          <a:p>
            <a:pPr>
              <a:defRPr/>
            </a:pPr>
            <a:fld id="{43827D1B-4071-49ED-9174-7D4458CCC666}" type="slidenum">
              <a:rPr lang="ja-JP" altLang="en-US"/>
              <a:pPr>
                <a:defRPr/>
              </a:pPr>
              <a:t>‹#›</a:t>
            </a:fld>
            <a:endParaRPr lang="ja-JP" altLang="en-US"/>
          </a:p>
        </p:txBody>
      </p:sp>
    </p:spTree>
    <p:extLst>
      <p:ext uri="{BB962C8B-B14F-4D97-AF65-F5344CB8AC3E}">
        <p14:creationId xmlns:p14="http://schemas.microsoft.com/office/powerpoint/2010/main" val="1139486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a:extLst>
              <a:ext uri="{FF2B5EF4-FFF2-40B4-BE49-F238E27FC236}">
                <a16:creationId xmlns:a16="http://schemas.microsoft.com/office/drawing/2014/main" id="{DB845D33-BFA1-438A-BD1E-07344CAD57D5}"/>
              </a:ext>
            </a:extLst>
          </p:cNvPr>
          <p:cNvSpPr>
            <a:spLocks noGrp="1"/>
          </p:cNvSpPr>
          <p:nvPr>
            <p:ph type="dt" sz="half" idx="10"/>
          </p:nvPr>
        </p:nvSpPr>
        <p:spPr/>
        <p:txBody>
          <a:bodyPr/>
          <a:lstStyle>
            <a:lvl1pPr>
              <a:defRPr/>
            </a:lvl1pPr>
          </a:lstStyle>
          <a:p>
            <a:pPr>
              <a:defRPr/>
            </a:pPr>
            <a:fld id="{131A9054-F755-498E-80BD-A58C4BAFAE34}" type="datetime1">
              <a:rPr lang="ja-JP" altLang="en-US"/>
              <a:pPr>
                <a:defRPr/>
              </a:pPr>
              <a:t>2024/5/28</a:t>
            </a:fld>
            <a:endParaRPr lang="ja-JP" altLang="en-US"/>
          </a:p>
        </p:txBody>
      </p:sp>
      <p:sp>
        <p:nvSpPr>
          <p:cNvPr id="6" name="Footer Placeholder 4">
            <a:extLst>
              <a:ext uri="{FF2B5EF4-FFF2-40B4-BE49-F238E27FC236}">
                <a16:creationId xmlns:a16="http://schemas.microsoft.com/office/drawing/2014/main" id="{37D1B6A4-4723-4C2C-88DE-86A5E84039C2}"/>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44190EE8-BE23-457D-881D-A1F323660A29}"/>
              </a:ext>
            </a:extLst>
          </p:cNvPr>
          <p:cNvSpPr>
            <a:spLocks noGrp="1"/>
          </p:cNvSpPr>
          <p:nvPr>
            <p:ph type="sldNum" sz="quarter" idx="12"/>
          </p:nvPr>
        </p:nvSpPr>
        <p:spPr/>
        <p:txBody>
          <a:bodyPr/>
          <a:lstStyle>
            <a:lvl1pPr>
              <a:defRPr/>
            </a:lvl1pPr>
          </a:lstStyle>
          <a:p>
            <a:pPr>
              <a:defRPr/>
            </a:pPr>
            <a:fld id="{08539FC1-4ECE-443B-A478-8FEAAC8C7FB1}" type="slidenum">
              <a:rPr lang="ja-JP" altLang="en-US"/>
              <a:pPr>
                <a:defRPr/>
              </a:pPr>
              <a:t>‹#›</a:t>
            </a:fld>
            <a:endParaRPr lang="ja-JP" altLang="en-US"/>
          </a:p>
        </p:txBody>
      </p:sp>
    </p:spTree>
    <p:extLst>
      <p:ext uri="{BB962C8B-B14F-4D97-AF65-F5344CB8AC3E}">
        <p14:creationId xmlns:p14="http://schemas.microsoft.com/office/powerpoint/2010/main" val="1873507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a:extLst>
              <a:ext uri="{FF2B5EF4-FFF2-40B4-BE49-F238E27FC236}">
                <a16:creationId xmlns:a16="http://schemas.microsoft.com/office/drawing/2014/main" id="{88969CA4-7507-4FD1-A1D7-97E5A7D76676}"/>
              </a:ext>
            </a:extLst>
          </p:cNvPr>
          <p:cNvSpPr>
            <a:spLocks noGrp="1"/>
          </p:cNvSpPr>
          <p:nvPr>
            <p:ph type="dt" sz="half" idx="10"/>
          </p:nvPr>
        </p:nvSpPr>
        <p:spPr/>
        <p:txBody>
          <a:bodyPr/>
          <a:lstStyle>
            <a:lvl1pPr>
              <a:defRPr/>
            </a:lvl1pPr>
          </a:lstStyle>
          <a:p>
            <a:pPr>
              <a:defRPr/>
            </a:pPr>
            <a:fld id="{6BC757F1-30FA-4EFA-9B76-C81A64405475}" type="datetime1">
              <a:rPr lang="ja-JP" altLang="en-US"/>
              <a:pPr>
                <a:defRPr/>
              </a:pPr>
              <a:t>2024/5/28</a:t>
            </a:fld>
            <a:endParaRPr lang="ja-JP" altLang="en-US"/>
          </a:p>
        </p:txBody>
      </p:sp>
      <p:sp>
        <p:nvSpPr>
          <p:cNvPr id="8" name="Footer Placeholder 4">
            <a:extLst>
              <a:ext uri="{FF2B5EF4-FFF2-40B4-BE49-F238E27FC236}">
                <a16:creationId xmlns:a16="http://schemas.microsoft.com/office/drawing/2014/main" id="{E0573524-5138-4618-814E-A14707DB75FA}"/>
              </a:ext>
            </a:extLst>
          </p:cNvPr>
          <p:cNvSpPr>
            <a:spLocks noGrp="1"/>
          </p:cNvSpPr>
          <p:nvPr>
            <p:ph type="ftr" sz="quarter" idx="11"/>
          </p:nvPr>
        </p:nvSpPr>
        <p:spPr/>
        <p:txBody>
          <a:bodyPr/>
          <a:lstStyle>
            <a:lvl1pPr>
              <a:defRPr/>
            </a:lvl1pPr>
          </a:lstStyle>
          <a:p>
            <a:pPr>
              <a:defRPr/>
            </a:pPr>
            <a:endParaRPr lang="ja-JP" altLang="en-US"/>
          </a:p>
        </p:txBody>
      </p:sp>
      <p:sp>
        <p:nvSpPr>
          <p:cNvPr id="9" name="Slide Number Placeholder 5">
            <a:extLst>
              <a:ext uri="{FF2B5EF4-FFF2-40B4-BE49-F238E27FC236}">
                <a16:creationId xmlns:a16="http://schemas.microsoft.com/office/drawing/2014/main" id="{38828E3E-0BF5-4C3D-8150-58540790DB08}"/>
              </a:ext>
            </a:extLst>
          </p:cNvPr>
          <p:cNvSpPr>
            <a:spLocks noGrp="1"/>
          </p:cNvSpPr>
          <p:nvPr>
            <p:ph type="sldNum" sz="quarter" idx="12"/>
          </p:nvPr>
        </p:nvSpPr>
        <p:spPr/>
        <p:txBody>
          <a:bodyPr/>
          <a:lstStyle>
            <a:lvl1pPr>
              <a:defRPr/>
            </a:lvl1pPr>
          </a:lstStyle>
          <a:p>
            <a:pPr>
              <a:defRPr/>
            </a:pPr>
            <a:fld id="{A48F5918-1523-4752-95B5-C05234FB1132}" type="slidenum">
              <a:rPr lang="ja-JP" altLang="en-US"/>
              <a:pPr>
                <a:defRPr/>
              </a:pPr>
              <a:t>‹#›</a:t>
            </a:fld>
            <a:endParaRPr lang="ja-JP" altLang="en-US"/>
          </a:p>
        </p:txBody>
      </p:sp>
    </p:spTree>
    <p:extLst>
      <p:ext uri="{BB962C8B-B14F-4D97-AF65-F5344CB8AC3E}">
        <p14:creationId xmlns:p14="http://schemas.microsoft.com/office/powerpoint/2010/main" val="1530156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a:extLst>
              <a:ext uri="{FF2B5EF4-FFF2-40B4-BE49-F238E27FC236}">
                <a16:creationId xmlns:a16="http://schemas.microsoft.com/office/drawing/2014/main" id="{F83E6F9D-F388-4D3B-A0FF-C273B27C2E56}"/>
              </a:ext>
            </a:extLst>
          </p:cNvPr>
          <p:cNvSpPr>
            <a:spLocks noGrp="1"/>
          </p:cNvSpPr>
          <p:nvPr>
            <p:ph type="dt" sz="half" idx="10"/>
          </p:nvPr>
        </p:nvSpPr>
        <p:spPr/>
        <p:txBody>
          <a:bodyPr/>
          <a:lstStyle>
            <a:lvl1pPr>
              <a:defRPr/>
            </a:lvl1pPr>
          </a:lstStyle>
          <a:p>
            <a:pPr>
              <a:defRPr/>
            </a:pPr>
            <a:fld id="{B00A05E3-2CED-4875-8727-C14B4E5B897E}" type="datetime1">
              <a:rPr lang="ja-JP" altLang="en-US"/>
              <a:pPr>
                <a:defRPr/>
              </a:pPr>
              <a:t>2024/5/28</a:t>
            </a:fld>
            <a:endParaRPr lang="ja-JP" altLang="en-US"/>
          </a:p>
        </p:txBody>
      </p:sp>
      <p:sp>
        <p:nvSpPr>
          <p:cNvPr id="4" name="Footer Placeholder 4">
            <a:extLst>
              <a:ext uri="{FF2B5EF4-FFF2-40B4-BE49-F238E27FC236}">
                <a16:creationId xmlns:a16="http://schemas.microsoft.com/office/drawing/2014/main" id="{BA6FE394-5740-4FAC-829A-B39D0FC8D241}"/>
              </a:ext>
            </a:extLst>
          </p:cNvPr>
          <p:cNvSpPr>
            <a:spLocks noGrp="1"/>
          </p:cNvSpPr>
          <p:nvPr>
            <p:ph type="ftr" sz="quarter" idx="11"/>
          </p:nvPr>
        </p:nvSpPr>
        <p:spPr/>
        <p:txBody>
          <a:bodyPr/>
          <a:lstStyle>
            <a:lvl1pPr>
              <a:defRPr/>
            </a:lvl1pPr>
          </a:lstStyle>
          <a:p>
            <a:pPr>
              <a:defRPr/>
            </a:pPr>
            <a:endParaRPr lang="ja-JP" altLang="en-US"/>
          </a:p>
        </p:txBody>
      </p:sp>
      <p:sp>
        <p:nvSpPr>
          <p:cNvPr id="5" name="Slide Number Placeholder 5">
            <a:extLst>
              <a:ext uri="{FF2B5EF4-FFF2-40B4-BE49-F238E27FC236}">
                <a16:creationId xmlns:a16="http://schemas.microsoft.com/office/drawing/2014/main" id="{421698B5-9230-4015-8778-B48C7BD4E831}"/>
              </a:ext>
            </a:extLst>
          </p:cNvPr>
          <p:cNvSpPr>
            <a:spLocks noGrp="1"/>
          </p:cNvSpPr>
          <p:nvPr>
            <p:ph type="sldNum" sz="quarter" idx="12"/>
          </p:nvPr>
        </p:nvSpPr>
        <p:spPr/>
        <p:txBody>
          <a:bodyPr/>
          <a:lstStyle>
            <a:lvl1pPr>
              <a:defRPr/>
            </a:lvl1pPr>
          </a:lstStyle>
          <a:p>
            <a:pPr>
              <a:defRPr/>
            </a:pPr>
            <a:fld id="{50DD6609-8A36-4FD8-A408-FB06E5A6350F}" type="slidenum">
              <a:rPr lang="ja-JP" altLang="en-US"/>
              <a:pPr>
                <a:defRPr/>
              </a:pPr>
              <a:t>‹#›</a:t>
            </a:fld>
            <a:endParaRPr lang="ja-JP" altLang="en-US"/>
          </a:p>
        </p:txBody>
      </p:sp>
    </p:spTree>
    <p:extLst>
      <p:ext uri="{BB962C8B-B14F-4D97-AF65-F5344CB8AC3E}">
        <p14:creationId xmlns:p14="http://schemas.microsoft.com/office/powerpoint/2010/main" val="1614914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F4E061B-08FC-4EF7-B794-BC29342527CA}"/>
              </a:ext>
            </a:extLst>
          </p:cNvPr>
          <p:cNvSpPr>
            <a:spLocks noGrp="1"/>
          </p:cNvSpPr>
          <p:nvPr>
            <p:ph type="dt" sz="half" idx="10"/>
          </p:nvPr>
        </p:nvSpPr>
        <p:spPr/>
        <p:txBody>
          <a:bodyPr/>
          <a:lstStyle>
            <a:lvl1pPr>
              <a:defRPr/>
            </a:lvl1pPr>
          </a:lstStyle>
          <a:p>
            <a:pPr>
              <a:defRPr/>
            </a:pPr>
            <a:fld id="{429B164F-235C-4C65-A467-518508F184ED}" type="datetime1">
              <a:rPr lang="ja-JP" altLang="en-US"/>
              <a:pPr>
                <a:defRPr/>
              </a:pPr>
              <a:t>2024/5/28</a:t>
            </a:fld>
            <a:endParaRPr lang="ja-JP" altLang="en-US"/>
          </a:p>
        </p:txBody>
      </p:sp>
      <p:sp>
        <p:nvSpPr>
          <p:cNvPr id="3" name="Footer Placeholder 4">
            <a:extLst>
              <a:ext uri="{FF2B5EF4-FFF2-40B4-BE49-F238E27FC236}">
                <a16:creationId xmlns:a16="http://schemas.microsoft.com/office/drawing/2014/main" id="{D98B979A-A56A-4A1C-BCF8-C6B4D417B1F9}"/>
              </a:ext>
            </a:extLst>
          </p:cNvPr>
          <p:cNvSpPr>
            <a:spLocks noGrp="1"/>
          </p:cNvSpPr>
          <p:nvPr>
            <p:ph type="ftr" sz="quarter" idx="11"/>
          </p:nvPr>
        </p:nvSpPr>
        <p:spPr/>
        <p:txBody>
          <a:bodyPr/>
          <a:lstStyle>
            <a:lvl1pPr>
              <a:defRPr/>
            </a:lvl1pPr>
          </a:lstStyle>
          <a:p>
            <a:pPr>
              <a:defRPr/>
            </a:pPr>
            <a:endParaRPr lang="ja-JP" altLang="en-US"/>
          </a:p>
        </p:txBody>
      </p:sp>
      <p:sp>
        <p:nvSpPr>
          <p:cNvPr id="4" name="Slide Number Placeholder 5">
            <a:extLst>
              <a:ext uri="{FF2B5EF4-FFF2-40B4-BE49-F238E27FC236}">
                <a16:creationId xmlns:a16="http://schemas.microsoft.com/office/drawing/2014/main" id="{DAC9EDAC-35BA-429A-99D3-6B77C9136B63}"/>
              </a:ext>
            </a:extLst>
          </p:cNvPr>
          <p:cNvSpPr>
            <a:spLocks noGrp="1"/>
          </p:cNvSpPr>
          <p:nvPr>
            <p:ph type="sldNum" sz="quarter" idx="12"/>
          </p:nvPr>
        </p:nvSpPr>
        <p:spPr/>
        <p:txBody>
          <a:bodyPr/>
          <a:lstStyle>
            <a:lvl1pPr>
              <a:defRPr/>
            </a:lvl1pPr>
          </a:lstStyle>
          <a:p>
            <a:pPr>
              <a:defRPr/>
            </a:pPr>
            <a:fld id="{54F7C574-44FC-44A2-877D-2EF54E0E2836}" type="slidenum">
              <a:rPr lang="ja-JP" altLang="en-US"/>
              <a:pPr>
                <a:defRPr/>
              </a:pPr>
              <a:t>‹#›</a:t>
            </a:fld>
            <a:endParaRPr lang="ja-JP" altLang="en-US"/>
          </a:p>
        </p:txBody>
      </p:sp>
    </p:spTree>
    <p:extLst>
      <p:ext uri="{BB962C8B-B14F-4D97-AF65-F5344CB8AC3E}">
        <p14:creationId xmlns:p14="http://schemas.microsoft.com/office/powerpoint/2010/main" val="2484296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3">
            <a:extLst>
              <a:ext uri="{FF2B5EF4-FFF2-40B4-BE49-F238E27FC236}">
                <a16:creationId xmlns:a16="http://schemas.microsoft.com/office/drawing/2014/main" id="{F70D801E-4D79-4F69-8755-94A3CFAE748F}"/>
              </a:ext>
            </a:extLst>
          </p:cNvPr>
          <p:cNvSpPr>
            <a:spLocks noGrp="1"/>
          </p:cNvSpPr>
          <p:nvPr>
            <p:ph type="dt" sz="half" idx="10"/>
          </p:nvPr>
        </p:nvSpPr>
        <p:spPr/>
        <p:txBody>
          <a:bodyPr/>
          <a:lstStyle>
            <a:lvl1pPr>
              <a:defRPr/>
            </a:lvl1pPr>
          </a:lstStyle>
          <a:p>
            <a:pPr>
              <a:defRPr/>
            </a:pPr>
            <a:fld id="{3A3AF06C-4602-43C4-81E8-670DAE424E36}" type="datetime1">
              <a:rPr lang="ja-JP" altLang="en-US"/>
              <a:pPr>
                <a:defRPr/>
              </a:pPr>
              <a:t>2024/5/28</a:t>
            </a:fld>
            <a:endParaRPr lang="ja-JP" altLang="en-US"/>
          </a:p>
        </p:txBody>
      </p:sp>
      <p:sp>
        <p:nvSpPr>
          <p:cNvPr id="6" name="Footer Placeholder 4">
            <a:extLst>
              <a:ext uri="{FF2B5EF4-FFF2-40B4-BE49-F238E27FC236}">
                <a16:creationId xmlns:a16="http://schemas.microsoft.com/office/drawing/2014/main" id="{2B27650C-D644-45F5-A9C6-EFB7ACDE4565}"/>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455B6304-9D03-4CB7-A82F-9DAA72E25551}"/>
              </a:ext>
            </a:extLst>
          </p:cNvPr>
          <p:cNvSpPr>
            <a:spLocks noGrp="1"/>
          </p:cNvSpPr>
          <p:nvPr>
            <p:ph type="sldNum" sz="quarter" idx="12"/>
          </p:nvPr>
        </p:nvSpPr>
        <p:spPr/>
        <p:txBody>
          <a:bodyPr/>
          <a:lstStyle>
            <a:lvl1pPr>
              <a:defRPr/>
            </a:lvl1pPr>
          </a:lstStyle>
          <a:p>
            <a:pPr>
              <a:defRPr/>
            </a:pPr>
            <a:fld id="{BB6F8A2D-3AE5-4CCD-8E36-03F3DCA112C0}" type="slidenum">
              <a:rPr lang="ja-JP" altLang="en-US"/>
              <a:pPr>
                <a:defRPr/>
              </a:pPr>
              <a:t>‹#›</a:t>
            </a:fld>
            <a:endParaRPr lang="ja-JP" altLang="en-US"/>
          </a:p>
        </p:txBody>
      </p:sp>
    </p:spTree>
    <p:extLst>
      <p:ext uri="{BB962C8B-B14F-4D97-AF65-F5344CB8AC3E}">
        <p14:creationId xmlns:p14="http://schemas.microsoft.com/office/powerpoint/2010/main" val="95509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3">
            <a:extLst>
              <a:ext uri="{FF2B5EF4-FFF2-40B4-BE49-F238E27FC236}">
                <a16:creationId xmlns:a16="http://schemas.microsoft.com/office/drawing/2014/main" id="{1938DC2E-B3BE-4C2A-A850-714666CD23FE}"/>
              </a:ext>
            </a:extLst>
          </p:cNvPr>
          <p:cNvSpPr>
            <a:spLocks noGrp="1"/>
          </p:cNvSpPr>
          <p:nvPr>
            <p:ph type="dt" sz="half" idx="10"/>
          </p:nvPr>
        </p:nvSpPr>
        <p:spPr/>
        <p:txBody>
          <a:bodyPr/>
          <a:lstStyle>
            <a:lvl1pPr>
              <a:defRPr/>
            </a:lvl1pPr>
          </a:lstStyle>
          <a:p>
            <a:pPr>
              <a:defRPr/>
            </a:pPr>
            <a:fld id="{74262963-AF4F-4DB8-A281-FF8C5ECD0671}" type="datetime1">
              <a:rPr lang="ja-JP" altLang="en-US"/>
              <a:pPr>
                <a:defRPr/>
              </a:pPr>
              <a:t>2024/5/28</a:t>
            </a:fld>
            <a:endParaRPr lang="ja-JP" altLang="en-US"/>
          </a:p>
        </p:txBody>
      </p:sp>
      <p:sp>
        <p:nvSpPr>
          <p:cNvPr id="6" name="Footer Placeholder 4">
            <a:extLst>
              <a:ext uri="{FF2B5EF4-FFF2-40B4-BE49-F238E27FC236}">
                <a16:creationId xmlns:a16="http://schemas.microsoft.com/office/drawing/2014/main" id="{C239ABA0-BF4D-4DA3-A9BC-EA775D646767}"/>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C701F45F-74D5-45CF-BC01-AE87B17F3871}"/>
              </a:ext>
            </a:extLst>
          </p:cNvPr>
          <p:cNvSpPr>
            <a:spLocks noGrp="1"/>
          </p:cNvSpPr>
          <p:nvPr>
            <p:ph type="sldNum" sz="quarter" idx="12"/>
          </p:nvPr>
        </p:nvSpPr>
        <p:spPr/>
        <p:txBody>
          <a:bodyPr/>
          <a:lstStyle>
            <a:lvl1pPr>
              <a:defRPr/>
            </a:lvl1pPr>
          </a:lstStyle>
          <a:p>
            <a:pPr>
              <a:defRPr/>
            </a:pPr>
            <a:fld id="{4071B0DF-7CBC-4BE4-BECE-285ACF344BD8}" type="slidenum">
              <a:rPr lang="ja-JP" altLang="en-US"/>
              <a:pPr>
                <a:defRPr/>
              </a:pPr>
              <a:t>‹#›</a:t>
            </a:fld>
            <a:endParaRPr lang="ja-JP" altLang="en-US"/>
          </a:p>
        </p:txBody>
      </p:sp>
    </p:spTree>
    <p:extLst>
      <p:ext uri="{BB962C8B-B14F-4D97-AF65-F5344CB8AC3E}">
        <p14:creationId xmlns:p14="http://schemas.microsoft.com/office/powerpoint/2010/main" val="3488691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EB15B61-4CAB-D7D8-DD4D-8A36BB7C0DA6}"/>
              </a:ext>
            </a:extLst>
          </p:cNvPr>
          <p:cNvGraphicFramePr>
            <a:graphicFrameLocks noChangeAspect="1"/>
          </p:cNvGraphicFramePr>
          <p:nvPr userDrawn="1">
            <p:custDataLst>
              <p:tags r:id="rId13"/>
            </p:custDataLst>
            <p:extLst>
              <p:ext uri="{D42A27DB-BD31-4B8C-83A1-F6EECF244321}">
                <p14:modId xmlns:p14="http://schemas.microsoft.com/office/powerpoint/2010/main" val="2046365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624" imgH="623" progId="TCLayout.ActiveDocument.1">
                  <p:embed/>
                </p:oleObj>
              </mc:Choice>
              <mc:Fallback>
                <p:oleObj name="think-cell スライド" r:id="rId14" imgW="624" imgH="623" progId="TCLayout.ActiveDocument.1">
                  <p:embed/>
                  <p:pic>
                    <p:nvPicPr>
                      <p:cNvPr id="3" name="think-cell data - do not delete" hidden="1">
                        <a:extLst>
                          <a:ext uri="{FF2B5EF4-FFF2-40B4-BE49-F238E27FC236}">
                            <a16:creationId xmlns:a16="http://schemas.microsoft.com/office/drawing/2014/main" id="{EEB15B61-4CAB-D7D8-DD4D-8A36BB7C0DA6}"/>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1026" name="Title Placeholder 1">
            <a:extLst>
              <a:ext uri="{FF2B5EF4-FFF2-40B4-BE49-F238E27FC236}">
                <a16:creationId xmlns:a16="http://schemas.microsoft.com/office/drawing/2014/main" id="{00D91D8D-D8A0-412F-B055-7CD997037D92}"/>
              </a:ext>
            </a:extLst>
          </p:cNvPr>
          <p:cNvSpPr>
            <a:spLocks noGrp="1" noChangeArrowheads="1"/>
          </p:cNvSpPr>
          <p:nvPr>
            <p:ph type="title"/>
          </p:nvPr>
        </p:nvSpPr>
        <p:spPr bwMode="auto">
          <a:xfrm>
            <a:off x="681038" y="365125"/>
            <a:ext cx="8543925"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Text Placeholder 2">
            <a:extLst>
              <a:ext uri="{FF2B5EF4-FFF2-40B4-BE49-F238E27FC236}">
                <a16:creationId xmlns:a16="http://schemas.microsoft.com/office/drawing/2014/main" id="{3ED8757E-4A15-4F4F-83DC-52F0AF15F126}"/>
              </a:ext>
            </a:extLst>
          </p:cNvPr>
          <p:cNvSpPr>
            <a:spLocks noGrp="1" noChangeArrowheads="1"/>
          </p:cNvSpPr>
          <p:nvPr>
            <p:ph type="body" idx="1"/>
          </p:nvPr>
        </p:nvSpPr>
        <p:spPr bwMode="auto">
          <a:xfrm>
            <a:off x="681038" y="1825625"/>
            <a:ext cx="8543925"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Date Placeholder 3">
            <a:extLst>
              <a:ext uri="{FF2B5EF4-FFF2-40B4-BE49-F238E27FC236}">
                <a16:creationId xmlns:a16="http://schemas.microsoft.com/office/drawing/2014/main" id="{1BA008FD-03AD-4350-99C9-7033B3C80B8C}"/>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eaLnBrk="1" fontAlgn="auto" hangingPunct="1">
              <a:spcBef>
                <a:spcPts val="0"/>
              </a:spcBef>
              <a:spcAft>
                <a:spcPts val="0"/>
              </a:spcAft>
              <a:defRPr kumimoji="1" sz="1200" smtClean="0">
                <a:solidFill>
                  <a:schemeClr val="tx1">
                    <a:tint val="75000"/>
                  </a:schemeClr>
                </a:solidFill>
                <a:latin typeface="+mn-lt"/>
              </a:defRPr>
            </a:lvl1pPr>
          </a:lstStyle>
          <a:p>
            <a:pPr>
              <a:defRPr/>
            </a:pPr>
            <a:fld id="{0ABF1D2A-EEB0-466C-A269-D0D239E2F9E4}" type="datetime1">
              <a:rPr lang="ja-JP" altLang="en-US"/>
              <a:pPr>
                <a:defRPr/>
              </a:pPr>
              <a:t>2024/5/28</a:t>
            </a:fld>
            <a:endParaRPr lang="ja-JP" altLang="en-US"/>
          </a:p>
        </p:txBody>
      </p:sp>
      <p:sp>
        <p:nvSpPr>
          <p:cNvPr id="5" name="Footer Placeholder 4">
            <a:extLst>
              <a:ext uri="{FF2B5EF4-FFF2-40B4-BE49-F238E27FC236}">
                <a16:creationId xmlns:a16="http://schemas.microsoft.com/office/drawing/2014/main" id="{863F5789-E4B4-4DD3-AD60-64644AC1E7F7}"/>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eaLnBrk="1" fontAlgn="auto" hangingPunct="1">
              <a:spcBef>
                <a:spcPts val="0"/>
              </a:spcBef>
              <a:spcAft>
                <a:spcPts val="0"/>
              </a:spcAft>
              <a:defRPr kumimoji="1" sz="1200">
                <a:solidFill>
                  <a:schemeClr val="tx1">
                    <a:tint val="75000"/>
                  </a:schemeClr>
                </a:solidFill>
                <a:latin typeface="+mn-lt"/>
              </a:defRPr>
            </a:lvl1pPr>
          </a:lstStyle>
          <a:p>
            <a:pPr>
              <a:defRPr/>
            </a:pPr>
            <a:endParaRPr lang="ja-JP" altLang="en-US"/>
          </a:p>
        </p:txBody>
      </p:sp>
      <p:sp>
        <p:nvSpPr>
          <p:cNvPr id="6" name="Slide Number Placeholder 5">
            <a:extLst>
              <a:ext uri="{FF2B5EF4-FFF2-40B4-BE49-F238E27FC236}">
                <a16:creationId xmlns:a16="http://schemas.microsoft.com/office/drawing/2014/main" id="{1C3BFC51-BBB9-4D24-8BFA-B923DE7D7451}"/>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eaLnBrk="1" fontAlgn="auto" hangingPunct="1">
              <a:spcBef>
                <a:spcPts val="0"/>
              </a:spcBef>
              <a:spcAft>
                <a:spcPts val="0"/>
              </a:spcAft>
              <a:defRPr kumimoji="1" sz="1200" smtClean="0">
                <a:solidFill>
                  <a:srgbClr val="FF0000"/>
                </a:solidFill>
                <a:latin typeface="+mn-lt"/>
              </a:defRPr>
            </a:lvl1pPr>
          </a:lstStyle>
          <a:p>
            <a:pPr>
              <a:defRPr/>
            </a:pPr>
            <a:fld id="{34ED188C-7518-4E30-9415-6D8B7273EDE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73" r:id="rId1"/>
    <p:sldLayoutId id="214748368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rtl="0" fontAlgn="base">
        <a:lnSpc>
          <a:spcPct val="90000"/>
        </a:lnSpc>
        <a:spcBef>
          <a:spcPct val="0"/>
        </a:spcBef>
        <a:spcAft>
          <a:spcPct val="0"/>
        </a:spcAft>
        <a:defRPr kumimoji="1" sz="4400" kern="1200">
          <a:solidFill>
            <a:schemeClr val="tx1"/>
          </a:solidFill>
          <a:latin typeface="+mj-lt"/>
          <a:ea typeface="+mj-ea"/>
          <a:cs typeface="+mj-cs"/>
        </a:defRPr>
      </a:lvl1pPr>
      <a:lvl2pPr algn="l" rtl="0" fontAlgn="base">
        <a:lnSpc>
          <a:spcPct val="90000"/>
        </a:lnSpc>
        <a:spcBef>
          <a:spcPct val="0"/>
        </a:spcBef>
        <a:spcAft>
          <a:spcPct val="0"/>
        </a:spcAft>
        <a:defRPr kumimoji="1" sz="4400">
          <a:solidFill>
            <a:schemeClr val="tx1"/>
          </a:solidFill>
          <a:latin typeface="Calibri Light" panose="020F0302020204030204" pitchFamily="34" charset="0"/>
        </a:defRPr>
      </a:lvl2pPr>
      <a:lvl3pPr algn="l" rtl="0" fontAlgn="base">
        <a:lnSpc>
          <a:spcPct val="90000"/>
        </a:lnSpc>
        <a:spcBef>
          <a:spcPct val="0"/>
        </a:spcBef>
        <a:spcAft>
          <a:spcPct val="0"/>
        </a:spcAft>
        <a:defRPr kumimoji="1" sz="4400">
          <a:solidFill>
            <a:schemeClr val="tx1"/>
          </a:solidFill>
          <a:latin typeface="Calibri Light" panose="020F0302020204030204" pitchFamily="34" charset="0"/>
        </a:defRPr>
      </a:lvl3pPr>
      <a:lvl4pPr algn="l" rtl="0" fontAlgn="base">
        <a:lnSpc>
          <a:spcPct val="90000"/>
        </a:lnSpc>
        <a:spcBef>
          <a:spcPct val="0"/>
        </a:spcBef>
        <a:spcAft>
          <a:spcPct val="0"/>
        </a:spcAft>
        <a:defRPr kumimoji="1" sz="4400">
          <a:solidFill>
            <a:schemeClr val="tx1"/>
          </a:solidFill>
          <a:latin typeface="Calibri Light" panose="020F0302020204030204" pitchFamily="34" charset="0"/>
        </a:defRPr>
      </a:lvl4pPr>
      <a:lvl5pPr algn="l" rtl="0" fontAlgn="base">
        <a:lnSpc>
          <a:spcPct val="90000"/>
        </a:lnSpc>
        <a:spcBef>
          <a:spcPct val="0"/>
        </a:spcBef>
        <a:spcAft>
          <a:spcPct val="0"/>
        </a:spcAft>
        <a:defRPr kumimoji="1"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kumimoji="1"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kumimoji="1"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kumimoji="1"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kumimoji="1"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4D85B0B-111C-41BD-AD38-C444BFF5C3FE}"/>
              </a:ext>
            </a:extLst>
          </p:cNvPr>
          <p:cNvSpPr>
            <a:spLocks noChangeArrowheads="1"/>
          </p:cNvSpPr>
          <p:nvPr/>
        </p:nvSpPr>
        <p:spPr bwMode="auto">
          <a:xfrm>
            <a:off x="0" y="1011803"/>
            <a:ext cx="9906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ctr" eaLnBrk="1" latinLnBrk="1" hangingPunct="1"/>
            <a:r>
              <a:rPr kumimoji="1" lang="ja-JP" altLang="en-US" sz="3200" b="1" dirty="0">
                <a:latin typeface="Meiryo UI" panose="020B0604030504040204" pitchFamily="50" charset="-128"/>
                <a:ea typeface="Meiryo UI" panose="020B0604030504040204" pitchFamily="50" charset="-128"/>
                <a:cs typeface="+mj-cs"/>
              </a:rPr>
              <a:t>東京データプラットフォーム ケーススタディ事業</a:t>
            </a:r>
            <a:br>
              <a:rPr kumimoji="1" lang="ja-JP" altLang="en-US" sz="3200" b="1" dirty="0">
                <a:latin typeface="Meiryo UI" panose="020B0604030504040204" pitchFamily="50" charset="-128"/>
                <a:ea typeface="Meiryo UI" panose="020B0604030504040204" pitchFamily="50" charset="-128"/>
                <a:cs typeface="+mj-cs"/>
              </a:rPr>
            </a:br>
            <a:r>
              <a:rPr kumimoji="1" lang="ja-JP" altLang="en-US" sz="3200" b="1" dirty="0">
                <a:latin typeface="Meiryo UI" panose="020B0604030504040204" pitchFamily="50" charset="-128"/>
                <a:ea typeface="Meiryo UI" panose="020B0604030504040204" pitchFamily="50" charset="-128"/>
                <a:cs typeface="+mj-cs"/>
              </a:rPr>
              <a:t>企画提案書参考フォーマット</a:t>
            </a:r>
            <a:endParaRPr kumimoji="1" lang="en-US" altLang="ja-JP" sz="3200" b="1" dirty="0">
              <a:latin typeface="Meiryo UI" panose="020B0604030504040204" pitchFamily="50" charset="-128"/>
              <a:ea typeface="Meiryo UI" panose="020B0604030504040204" pitchFamily="50" charset="-128"/>
              <a:cs typeface="+mj-cs"/>
            </a:endParaRPr>
          </a:p>
        </p:txBody>
      </p:sp>
      <p:graphicFrame>
        <p:nvGraphicFramePr>
          <p:cNvPr id="8" name="表 7">
            <a:extLst>
              <a:ext uri="{FF2B5EF4-FFF2-40B4-BE49-F238E27FC236}">
                <a16:creationId xmlns:a16="http://schemas.microsoft.com/office/drawing/2014/main" id="{2A3097CE-80EB-4ACD-BD3E-B84D2681F9A3}"/>
              </a:ext>
            </a:extLst>
          </p:cNvPr>
          <p:cNvGraphicFramePr>
            <a:graphicFrameLocks noGrp="1"/>
          </p:cNvGraphicFramePr>
          <p:nvPr>
            <p:extLst>
              <p:ext uri="{D42A27DB-BD31-4B8C-83A1-F6EECF244321}">
                <p14:modId xmlns:p14="http://schemas.microsoft.com/office/powerpoint/2010/main" val="47881640"/>
              </p:ext>
            </p:extLst>
          </p:nvPr>
        </p:nvGraphicFramePr>
        <p:xfrm>
          <a:off x="1352550" y="4504734"/>
          <a:ext cx="7200900" cy="1210056"/>
        </p:xfrm>
        <a:graphic>
          <a:graphicData uri="http://schemas.openxmlformats.org/drawingml/2006/table">
            <a:tbl>
              <a:tblPr firstRow="1" firstCol="1" bandRow="1">
                <a:tableStyleId>{5C22544A-7EE6-4342-B048-85BDC9FD1C3A}</a:tableStyleId>
              </a:tblPr>
              <a:tblGrid>
                <a:gridCol w="260350">
                  <a:extLst>
                    <a:ext uri="{9D8B030D-6E8A-4147-A177-3AD203B41FA5}">
                      <a16:colId xmlns:a16="http://schemas.microsoft.com/office/drawing/2014/main" val="3915567555"/>
                    </a:ext>
                  </a:extLst>
                </a:gridCol>
                <a:gridCol w="1470761">
                  <a:extLst>
                    <a:ext uri="{9D8B030D-6E8A-4147-A177-3AD203B41FA5}">
                      <a16:colId xmlns:a16="http://schemas.microsoft.com/office/drawing/2014/main" val="867372507"/>
                    </a:ext>
                  </a:extLst>
                </a:gridCol>
                <a:gridCol w="5469789">
                  <a:extLst>
                    <a:ext uri="{9D8B030D-6E8A-4147-A177-3AD203B41FA5}">
                      <a16:colId xmlns:a16="http://schemas.microsoft.com/office/drawing/2014/main" val="3934024063"/>
                    </a:ext>
                  </a:extLst>
                </a:gridCol>
              </a:tblGrid>
              <a:tr h="0">
                <a:tc gridSpan="2">
                  <a:txBody>
                    <a:bodyPr/>
                    <a:lstStyle/>
                    <a:p>
                      <a:pPr marL="133350" indent="-133350" algn="just">
                        <a:lnSpc>
                          <a:spcPts val="1800"/>
                        </a:lnSpc>
                        <a:spcAft>
                          <a:spcPts val="0"/>
                        </a:spcAft>
                      </a:pPr>
                      <a:r>
                        <a:rPr lang="ja-JP" altLang="en-US" sz="1200" dirty="0">
                          <a:solidFill>
                            <a:schemeClr val="tx1"/>
                          </a:solidFill>
                          <a:effectLst/>
                          <a:latin typeface="Meiryo UI" panose="020B0604030504040204" pitchFamily="50" charset="-128"/>
                          <a:ea typeface="Meiryo UI" panose="020B0604030504040204" pitchFamily="50" charset="-128"/>
                        </a:rPr>
                        <a:t>プロジェクト実施者名</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kumimoji="1" lang="ja-JP" altLang="en-US"/>
                    </a:p>
                  </a:txBody>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rowSpan="5">
                  <a:txBody>
                    <a:bodyPr/>
                    <a:lstStyle/>
                    <a:p>
                      <a:pPr marL="133350" indent="-133350" algn="ctr" defTabSz="914400" rtl="0" eaLnBrk="1" latinLnBrk="0" hangingPunct="1">
                        <a:lnSpc>
                          <a:spcPts val="10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担当者連絡先</a:t>
                      </a:r>
                    </a:p>
                  </a:txBody>
                  <a:tcPr marL="68580" marR="68580" marT="0" marB="0" vert="eaVert">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部署名</a:t>
                      </a:r>
                      <a:endParaRPr kumimoji="1" lang="en-US" altLang="ja-JP" sz="1200" b="1" kern="1200" dirty="0">
                        <a:solidFill>
                          <a:schemeClr val="tx1"/>
                        </a:solidFill>
                        <a:effectLst/>
                        <a:latin typeface="Meiryo UI" panose="020B0604030504040204" pitchFamily="50" charset="-128"/>
                        <a:ea typeface="Meiryo UI" panose="020B0604030504040204" pitchFamily="50" charset="-128"/>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担当者名</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住所</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電話番号</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メールアドレス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
        <p:nvSpPr>
          <p:cNvPr id="5" name="コンテンツ プレースホルダー 2">
            <a:extLst>
              <a:ext uri="{FF2B5EF4-FFF2-40B4-BE49-F238E27FC236}">
                <a16:creationId xmlns:a16="http://schemas.microsoft.com/office/drawing/2014/main" id="{2D37D63A-1AE0-4A9C-980C-3FDC4C4A409D}"/>
              </a:ext>
            </a:extLst>
          </p:cNvPr>
          <p:cNvSpPr txBox="1">
            <a:spLocks/>
          </p:cNvSpPr>
          <p:nvPr/>
        </p:nvSpPr>
        <p:spPr bwMode="auto">
          <a:xfrm>
            <a:off x="1352550" y="4199902"/>
            <a:ext cx="7200900"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rPr>
              <a:t>令和</a:t>
            </a:r>
            <a:r>
              <a:rPr lang="en-US" altLang="ja-JP" sz="1200" dirty="0">
                <a:latin typeface="Meiryo UI" panose="020B0604030504040204" pitchFamily="50" charset="-128"/>
                <a:ea typeface="Meiryo UI" panose="020B0604030504040204" pitchFamily="50" charset="-128"/>
              </a:rPr>
              <a:t>6</a:t>
            </a:r>
            <a:r>
              <a:rPr lang="ja-JP" altLang="en-US" sz="1200" dirty="0">
                <a:latin typeface="Meiryo UI" panose="020B0604030504040204" pitchFamily="50" charset="-128"/>
                <a:ea typeface="Meiryo UI" panose="020B0604030504040204" pitchFamily="50" charset="-128"/>
              </a:rPr>
              <a:t>年○月○日作成</a:t>
            </a:r>
            <a:endParaRPr lang="en-US" altLang="ja-JP" sz="1200" dirty="0">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C42E3E42-E432-4414-AFB0-AA88B85A5614}"/>
              </a:ext>
            </a:extLst>
          </p:cNvPr>
          <p:cNvSpPr txBox="1">
            <a:spLocks/>
          </p:cNvSpPr>
          <p:nvPr/>
        </p:nvSpPr>
        <p:spPr bwMode="auto">
          <a:xfrm>
            <a:off x="269033" y="182578"/>
            <a:ext cx="9367934"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rPr>
              <a:t>（様式</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010406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A3AA38DF-31B3-4198-9E31-5D3406DE048C}"/>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プロジェクトを実現するための体制を記載してください。</a:t>
            </a: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プロジェクトを推進する上でのリスクを洗い出し、記載してください。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9</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6</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1</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プロジェクト実現に向けた体制確保</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graphicFrame>
        <p:nvGraphicFramePr>
          <p:cNvPr id="11" name="表 10">
            <a:extLst>
              <a:ext uri="{FF2B5EF4-FFF2-40B4-BE49-F238E27FC236}">
                <a16:creationId xmlns:a16="http://schemas.microsoft.com/office/drawing/2014/main" id="{9B1E4AE9-9F43-435E-B1A5-77592F6505CB}"/>
              </a:ext>
            </a:extLst>
          </p:cNvPr>
          <p:cNvGraphicFramePr>
            <a:graphicFrameLocks noGrp="1"/>
          </p:cNvGraphicFramePr>
          <p:nvPr>
            <p:extLst>
              <p:ext uri="{D42A27DB-BD31-4B8C-83A1-F6EECF244321}">
                <p14:modId xmlns:p14="http://schemas.microsoft.com/office/powerpoint/2010/main" val="4189343719"/>
              </p:ext>
            </p:extLst>
          </p:nvPr>
        </p:nvGraphicFramePr>
        <p:xfrm>
          <a:off x="891414" y="2349717"/>
          <a:ext cx="8313674" cy="1097280"/>
        </p:xfrm>
        <a:graphic>
          <a:graphicData uri="http://schemas.openxmlformats.org/drawingml/2006/table">
            <a:tbl>
              <a:tblPr firstRow="1" bandRow="1">
                <a:tableStyleId>{5940675A-B579-460E-94D1-54222C63F5DA}</a:tableStyleId>
              </a:tblPr>
              <a:tblGrid>
                <a:gridCol w="2226437">
                  <a:extLst>
                    <a:ext uri="{9D8B030D-6E8A-4147-A177-3AD203B41FA5}">
                      <a16:colId xmlns:a16="http://schemas.microsoft.com/office/drawing/2014/main" val="3083338089"/>
                    </a:ext>
                  </a:extLst>
                </a:gridCol>
                <a:gridCol w="2057400">
                  <a:extLst>
                    <a:ext uri="{9D8B030D-6E8A-4147-A177-3AD203B41FA5}">
                      <a16:colId xmlns:a16="http://schemas.microsoft.com/office/drawing/2014/main" val="1965634617"/>
                    </a:ext>
                  </a:extLst>
                </a:gridCol>
                <a:gridCol w="4029837">
                  <a:extLst>
                    <a:ext uri="{9D8B030D-6E8A-4147-A177-3AD203B41FA5}">
                      <a16:colId xmlns:a16="http://schemas.microsoft.com/office/drawing/2014/main" val="83562731"/>
                    </a:ext>
                  </a:extLst>
                </a:gridCol>
              </a:tblGrid>
              <a:tr h="211394">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プロジェクト実施者名</a:t>
                      </a:r>
                    </a:p>
                  </a:txBody>
                  <a:tcPr>
                    <a:solidFill>
                      <a:schemeClr val="bg1">
                        <a:lumMod val="95000"/>
                      </a:schemeClr>
                    </a:solidFill>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役割</a:t>
                      </a:r>
                    </a:p>
                  </a:txBody>
                  <a:tcPr>
                    <a:solidFill>
                      <a:schemeClr val="bg1">
                        <a:lumMod val="95000"/>
                      </a:schemeClr>
                    </a:solidFill>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業務の範囲</a:t>
                      </a:r>
                    </a:p>
                  </a:txBody>
                  <a:tcPr>
                    <a:solidFill>
                      <a:schemeClr val="bg1">
                        <a:lumMod val="95000"/>
                      </a:schemeClr>
                    </a:solidFill>
                  </a:tcPr>
                </a:tc>
                <a:extLst>
                  <a:ext uri="{0D108BD9-81ED-4DB2-BD59-A6C34878D82A}">
                    <a16:rowId xmlns:a16="http://schemas.microsoft.com/office/drawing/2014/main" val="21166724"/>
                  </a:ext>
                </a:extLst>
              </a:tr>
              <a:tr h="257195">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rPr>
                        <a:t>プロジェクト実施者</a:t>
                      </a:r>
                      <a:r>
                        <a:rPr kumimoji="1" lang="en-US" altLang="ja-JP" sz="1200" dirty="0">
                          <a:solidFill>
                            <a:srgbClr val="FF0000"/>
                          </a:solidFill>
                          <a:latin typeface="Meiryo UI" panose="020B0604030504040204" pitchFamily="50" charset="-128"/>
                          <a:ea typeface="Meiryo UI" panose="020B0604030504040204" pitchFamily="50" charset="-128"/>
                        </a:rPr>
                        <a:t>A</a:t>
                      </a:r>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rPr>
                        <a:t>実施主体（代表）</a:t>
                      </a:r>
                    </a:p>
                  </a:txBody>
                  <a:tcPr/>
                </a:tc>
                <a:tc>
                  <a:txBody>
                    <a:bodyPr/>
                    <a:lstStyle/>
                    <a:p>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38456490"/>
                  </a:ext>
                </a:extLst>
              </a:tr>
              <a:tr h="257195">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rPr>
                        <a:t>プロジェクト実施者</a:t>
                      </a:r>
                      <a:r>
                        <a:rPr kumimoji="1" lang="en-US" altLang="ja-JP" sz="1200" dirty="0">
                          <a:solidFill>
                            <a:srgbClr val="FF0000"/>
                          </a:solidFill>
                          <a:latin typeface="Meiryo UI" panose="020B0604030504040204" pitchFamily="50" charset="-128"/>
                          <a:ea typeface="Meiryo UI" panose="020B0604030504040204" pitchFamily="50" charset="-128"/>
                        </a:rPr>
                        <a:t>B</a:t>
                      </a:r>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617878053"/>
                  </a:ext>
                </a:extLst>
              </a:tr>
              <a:tr h="257195">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rPr>
                        <a:t>プロジェクト実施者</a:t>
                      </a:r>
                      <a:r>
                        <a:rPr kumimoji="1" lang="en-US" altLang="ja-JP" sz="1200" dirty="0">
                          <a:solidFill>
                            <a:srgbClr val="FF0000"/>
                          </a:solidFill>
                          <a:latin typeface="Meiryo UI" panose="020B0604030504040204" pitchFamily="50" charset="-128"/>
                          <a:ea typeface="Meiryo UI" panose="020B0604030504040204" pitchFamily="50" charset="-128"/>
                        </a:rPr>
                        <a:t>C</a:t>
                      </a:r>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sz="1200"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805353770"/>
                  </a:ext>
                </a:extLst>
              </a:tr>
            </a:tbl>
          </a:graphicData>
        </a:graphic>
      </p:graphicFrame>
      <p:graphicFrame>
        <p:nvGraphicFramePr>
          <p:cNvPr id="3" name="図表 2">
            <a:extLst>
              <a:ext uri="{FF2B5EF4-FFF2-40B4-BE49-F238E27FC236}">
                <a16:creationId xmlns:a16="http://schemas.microsoft.com/office/drawing/2014/main" id="{92492777-1CFE-408E-9C93-BA473B73FE82}"/>
              </a:ext>
            </a:extLst>
          </p:cNvPr>
          <p:cNvGraphicFramePr/>
          <p:nvPr>
            <p:extLst>
              <p:ext uri="{D42A27DB-BD31-4B8C-83A1-F6EECF244321}">
                <p14:modId xmlns:p14="http://schemas.microsoft.com/office/powerpoint/2010/main" val="1086597109"/>
              </p:ext>
            </p:extLst>
          </p:nvPr>
        </p:nvGraphicFramePr>
        <p:xfrm>
          <a:off x="569691" y="3595371"/>
          <a:ext cx="5567910" cy="25649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タイトル 9">
            <a:extLst>
              <a:ext uri="{FF2B5EF4-FFF2-40B4-BE49-F238E27FC236}">
                <a16:creationId xmlns:a16="http://schemas.microsoft.com/office/drawing/2014/main" id="{FDCD27AD-BD2B-429E-A95B-962769E92377}"/>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6</a:t>
            </a:r>
            <a:r>
              <a:rPr lang="ja-JP" altLang="en-US" sz="2400" b="1" dirty="0">
                <a:latin typeface="Meiryo UI" panose="020B0604030504040204" pitchFamily="50" charset="-128"/>
                <a:ea typeface="Meiryo UI" panose="020B0604030504040204" pitchFamily="50" charset="-128"/>
              </a:rPr>
              <a:t>．実現性</a:t>
            </a:r>
          </a:p>
        </p:txBody>
      </p:sp>
      <p:sp>
        <p:nvSpPr>
          <p:cNvPr id="2" name="楕円 1">
            <a:extLst>
              <a:ext uri="{FF2B5EF4-FFF2-40B4-BE49-F238E27FC236}">
                <a16:creationId xmlns:a16="http://schemas.microsoft.com/office/drawing/2014/main" id="{E7F520D0-AEF2-4200-83CF-D07974E0379E}"/>
              </a:ext>
            </a:extLst>
          </p:cNvPr>
          <p:cNvSpPr/>
          <p:nvPr/>
        </p:nvSpPr>
        <p:spPr>
          <a:xfrm>
            <a:off x="335914" y="2324274"/>
            <a:ext cx="434340" cy="43434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a:t>
            </a:r>
          </a:p>
        </p:txBody>
      </p:sp>
      <p:sp>
        <p:nvSpPr>
          <p:cNvPr id="10" name="コンテンツ プレースホルダー 2">
            <a:extLst>
              <a:ext uri="{FF2B5EF4-FFF2-40B4-BE49-F238E27FC236}">
                <a16:creationId xmlns:a16="http://schemas.microsoft.com/office/drawing/2014/main" id="{DD745264-3AB6-4258-9E32-535E2EA2B120}"/>
              </a:ext>
            </a:extLst>
          </p:cNvPr>
          <p:cNvSpPr txBox="1">
            <a:spLocks/>
          </p:cNvSpPr>
          <p:nvPr/>
        </p:nvSpPr>
        <p:spPr bwMode="auto">
          <a:xfrm>
            <a:off x="290098" y="2021489"/>
            <a:ext cx="9367934"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プロジェクト体制、プロジェクトを推進する上でのリスクの記入例</a:t>
            </a:r>
          </a:p>
        </p:txBody>
      </p:sp>
      <p:sp>
        <p:nvSpPr>
          <p:cNvPr id="5" name="テキスト ボックス 4">
            <a:extLst>
              <a:ext uri="{FF2B5EF4-FFF2-40B4-BE49-F238E27FC236}">
                <a16:creationId xmlns:a16="http://schemas.microsoft.com/office/drawing/2014/main" id="{54323523-A0E5-453E-9278-317600C09242}"/>
              </a:ext>
            </a:extLst>
          </p:cNvPr>
          <p:cNvSpPr txBox="1"/>
          <p:nvPr/>
        </p:nvSpPr>
        <p:spPr>
          <a:xfrm>
            <a:off x="6048375" y="4031117"/>
            <a:ext cx="3156713" cy="2129233"/>
          </a:xfrm>
          <a:prstGeom prst="rect">
            <a:avLst/>
          </a:prstGeom>
          <a:noFill/>
          <a:ln>
            <a:solidFill>
              <a:schemeClr val="bg1">
                <a:lumMod val="75000"/>
              </a:schemeClr>
            </a:solidFill>
          </a:ln>
        </p:spPr>
        <p:txBody>
          <a:bodyPr wrap="square" rtlCol="0">
            <a:noAutofit/>
          </a:bodyPr>
          <a:lstStyle/>
          <a:p>
            <a:r>
              <a:rPr kumimoji="1" lang="ja-JP" altLang="en-US" sz="1200" dirty="0"/>
              <a:t>＜プロジェクトを推進する上でのリスク＞</a:t>
            </a:r>
            <a:endParaRPr kumimoji="1" lang="en-US" altLang="ja-JP" sz="1200" dirty="0"/>
          </a:p>
          <a:p>
            <a:endParaRPr kumimoji="1" lang="en-US" altLang="ja-JP" sz="1200" dirty="0"/>
          </a:p>
          <a:p>
            <a:pPr marL="285750" indent="-285750">
              <a:buFont typeface="Arial" panose="020B0604020202020204" pitchFamily="34" charset="0"/>
              <a:buChar char="•"/>
            </a:pPr>
            <a:r>
              <a:rPr kumimoji="1" lang="ja-JP" altLang="en-US" sz="1200" dirty="0"/>
              <a:t>○○～～～～～～～～</a:t>
            </a:r>
            <a:endParaRPr kumimoji="1" lang="en-US" altLang="ja-JP" sz="1200" dirty="0"/>
          </a:p>
          <a:p>
            <a:endParaRPr kumimoji="1" lang="en-US" altLang="ja-JP" sz="1200" dirty="0"/>
          </a:p>
          <a:p>
            <a:pPr marL="285750" indent="-285750">
              <a:buFont typeface="Arial" panose="020B0604020202020204" pitchFamily="34" charset="0"/>
              <a:buChar char="•"/>
            </a:pPr>
            <a:r>
              <a:rPr kumimoji="1" lang="ja-JP" altLang="en-US" sz="1200" dirty="0"/>
              <a:t>○○～～～～～～～～</a:t>
            </a:r>
            <a:endParaRPr kumimoji="1" lang="en-US" altLang="ja-JP" sz="1200" dirty="0"/>
          </a:p>
          <a:p>
            <a:endParaRPr kumimoji="1" lang="en-US" altLang="ja-JP" sz="1200" dirty="0"/>
          </a:p>
          <a:p>
            <a:pPr marL="285750" indent="-285750">
              <a:buFont typeface="Arial" panose="020B0604020202020204" pitchFamily="34" charset="0"/>
              <a:buChar char="•"/>
            </a:pPr>
            <a:r>
              <a:rPr kumimoji="1" lang="ja-JP" altLang="en-US" sz="1200" dirty="0"/>
              <a:t>○○～～～～～～～～</a:t>
            </a:r>
            <a:endParaRPr kumimoji="1" lang="en-US" altLang="ja-JP" sz="1200" dirty="0"/>
          </a:p>
        </p:txBody>
      </p:sp>
    </p:spTree>
    <p:extLst>
      <p:ext uri="{BB962C8B-B14F-4D97-AF65-F5344CB8AC3E}">
        <p14:creationId xmlns:p14="http://schemas.microsoft.com/office/powerpoint/2010/main" val="2850304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6</a:t>
            </a:r>
            <a:r>
              <a:rPr lang="ja-JP" altLang="en-US" sz="2400" b="1" dirty="0">
                <a:latin typeface="Meiryo UI" panose="020B0604030504040204" pitchFamily="50" charset="-128"/>
                <a:ea typeface="Meiryo UI" panose="020B0604030504040204" pitchFamily="50" charset="-128"/>
              </a:rPr>
              <a:t>．実現性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10</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6</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2</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適切かつ明確な効果検証方法</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6818E5C-8BD1-4093-B264-53C09A3244BB}"/>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等の目標設定、実証後の効果検証方法について記載してください。</a:t>
            </a:r>
          </a:p>
        </p:txBody>
      </p:sp>
    </p:spTree>
    <p:extLst>
      <p:ext uri="{BB962C8B-B14F-4D97-AF65-F5344CB8AC3E}">
        <p14:creationId xmlns:p14="http://schemas.microsoft.com/office/powerpoint/2010/main" val="541153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6</a:t>
            </a:r>
            <a:r>
              <a:rPr lang="ja-JP" altLang="en-US" sz="2400" b="1" dirty="0">
                <a:latin typeface="Meiryo UI" panose="020B0604030504040204" pitchFamily="50" charset="-128"/>
                <a:ea typeface="Meiryo UI" panose="020B0604030504040204" pitchFamily="50" charset="-128"/>
              </a:rPr>
              <a:t>．実現性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11</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6</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3</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適切かつ明確な進捗管理方法</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6818E5C-8BD1-4093-B264-53C09A3244BB}"/>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プロジェクト進行のスケジュール及びマイルストーンを記載してください。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プロジェクト進行にあたっての進捗管理方法を記載してください。</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graphicFrame>
        <p:nvGraphicFramePr>
          <p:cNvPr id="7" name="表 6">
            <a:extLst>
              <a:ext uri="{FF2B5EF4-FFF2-40B4-BE49-F238E27FC236}">
                <a16:creationId xmlns:a16="http://schemas.microsoft.com/office/drawing/2014/main" id="{FA9437E0-BBCE-4021-9278-0D3B56402D99}"/>
              </a:ext>
            </a:extLst>
          </p:cNvPr>
          <p:cNvGraphicFramePr>
            <a:graphicFrameLocks noGrp="1"/>
          </p:cNvGraphicFramePr>
          <p:nvPr>
            <p:extLst>
              <p:ext uri="{D42A27DB-BD31-4B8C-83A1-F6EECF244321}">
                <p14:modId xmlns:p14="http://schemas.microsoft.com/office/powerpoint/2010/main" val="2118777207"/>
              </p:ext>
            </p:extLst>
          </p:nvPr>
        </p:nvGraphicFramePr>
        <p:xfrm>
          <a:off x="388275" y="2020128"/>
          <a:ext cx="8601193" cy="2793256"/>
        </p:xfrm>
        <a:graphic>
          <a:graphicData uri="http://schemas.openxmlformats.org/drawingml/2006/table">
            <a:tbl>
              <a:tblPr firstRow="1" bandRow="1">
                <a:tableStyleId>{5940675A-B579-460E-94D1-54222C63F5DA}</a:tableStyleId>
              </a:tblPr>
              <a:tblGrid>
                <a:gridCol w="777199">
                  <a:extLst>
                    <a:ext uri="{9D8B030D-6E8A-4147-A177-3AD203B41FA5}">
                      <a16:colId xmlns:a16="http://schemas.microsoft.com/office/drawing/2014/main" val="3083338089"/>
                    </a:ext>
                  </a:extLst>
                </a:gridCol>
                <a:gridCol w="260430">
                  <a:extLst>
                    <a:ext uri="{9D8B030D-6E8A-4147-A177-3AD203B41FA5}">
                      <a16:colId xmlns:a16="http://schemas.microsoft.com/office/drawing/2014/main" val="1965634617"/>
                    </a:ext>
                  </a:extLst>
                </a:gridCol>
                <a:gridCol w="260430">
                  <a:extLst>
                    <a:ext uri="{9D8B030D-6E8A-4147-A177-3AD203B41FA5}">
                      <a16:colId xmlns:a16="http://schemas.microsoft.com/office/drawing/2014/main" val="760885236"/>
                    </a:ext>
                  </a:extLst>
                </a:gridCol>
                <a:gridCol w="260430">
                  <a:extLst>
                    <a:ext uri="{9D8B030D-6E8A-4147-A177-3AD203B41FA5}">
                      <a16:colId xmlns:a16="http://schemas.microsoft.com/office/drawing/2014/main" val="1059119756"/>
                    </a:ext>
                  </a:extLst>
                </a:gridCol>
                <a:gridCol w="260430">
                  <a:extLst>
                    <a:ext uri="{9D8B030D-6E8A-4147-A177-3AD203B41FA5}">
                      <a16:colId xmlns:a16="http://schemas.microsoft.com/office/drawing/2014/main" val="888943726"/>
                    </a:ext>
                  </a:extLst>
                </a:gridCol>
                <a:gridCol w="260430">
                  <a:extLst>
                    <a:ext uri="{9D8B030D-6E8A-4147-A177-3AD203B41FA5}">
                      <a16:colId xmlns:a16="http://schemas.microsoft.com/office/drawing/2014/main" val="1286000250"/>
                    </a:ext>
                  </a:extLst>
                </a:gridCol>
                <a:gridCol w="260430">
                  <a:extLst>
                    <a:ext uri="{9D8B030D-6E8A-4147-A177-3AD203B41FA5}">
                      <a16:colId xmlns:a16="http://schemas.microsoft.com/office/drawing/2014/main" val="653060724"/>
                    </a:ext>
                  </a:extLst>
                </a:gridCol>
                <a:gridCol w="260430">
                  <a:extLst>
                    <a:ext uri="{9D8B030D-6E8A-4147-A177-3AD203B41FA5}">
                      <a16:colId xmlns:a16="http://schemas.microsoft.com/office/drawing/2014/main" val="748257769"/>
                    </a:ext>
                  </a:extLst>
                </a:gridCol>
                <a:gridCol w="260430">
                  <a:extLst>
                    <a:ext uri="{9D8B030D-6E8A-4147-A177-3AD203B41FA5}">
                      <a16:colId xmlns:a16="http://schemas.microsoft.com/office/drawing/2014/main" val="2858667735"/>
                    </a:ext>
                  </a:extLst>
                </a:gridCol>
                <a:gridCol w="260430">
                  <a:extLst>
                    <a:ext uri="{9D8B030D-6E8A-4147-A177-3AD203B41FA5}">
                      <a16:colId xmlns:a16="http://schemas.microsoft.com/office/drawing/2014/main" val="2287970205"/>
                    </a:ext>
                  </a:extLst>
                </a:gridCol>
                <a:gridCol w="260430">
                  <a:extLst>
                    <a:ext uri="{9D8B030D-6E8A-4147-A177-3AD203B41FA5}">
                      <a16:colId xmlns:a16="http://schemas.microsoft.com/office/drawing/2014/main" val="474905876"/>
                    </a:ext>
                  </a:extLst>
                </a:gridCol>
                <a:gridCol w="260430">
                  <a:extLst>
                    <a:ext uri="{9D8B030D-6E8A-4147-A177-3AD203B41FA5}">
                      <a16:colId xmlns:a16="http://schemas.microsoft.com/office/drawing/2014/main" val="1439276568"/>
                    </a:ext>
                  </a:extLst>
                </a:gridCol>
                <a:gridCol w="260430">
                  <a:extLst>
                    <a:ext uri="{9D8B030D-6E8A-4147-A177-3AD203B41FA5}">
                      <a16:colId xmlns:a16="http://schemas.microsoft.com/office/drawing/2014/main" val="881481355"/>
                    </a:ext>
                  </a:extLst>
                </a:gridCol>
                <a:gridCol w="260430">
                  <a:extLst>
                    <a:ext uri="{9D8B030D-6E8A-4147-A177-3AD203B41FA5}">
                      <a16:colId xmlns:a16="http://schemas.microsoft.com/office/drawing/2014/main" val="2716570815"/>
                    </a:ext>
                  </a:extLst>
                </a:gridCol>
                <a:gridCol w="260430">
                  <a:extLst>
                    <a:ext uri="{9D8B030D-6E8A-4147-A177-3AD203B41FA5}">
                      <a16:colId xmlns:a16="http://schemas.microsoft.com/office/drawing/2014/main" val="3387788535"/>
                    </a:ext>
                  </a:extLst>
                </a:gridCol>
                <a:gridCol w="260430">
                  <a:extLst>
                    <a:ext uri="{9D8B030D-6E8A-4147-A177-3AD203B41FA5}">
                      <a16:colId xmlns:a16="http://schemas.microsoft.com/office/drawing/2014/main" val="87242078"/>
                    </a:ext>
                  </a:extLst>
                </a:gridCol>
                <a:gridCol w="260430">
                  <a:extLst>
                    <a:ext uri="{9D8B030D-6E8A-4147-A177-3AD203B41FA5}">
                      <a16:colId xmlns:a16="http://schemas.microsoft.com/office/drawing/2014/main" val="2836975596"/>
                    </a:ext>
                  </a:extLst>
                </a:gridCol>
                <a:gridCol w="260430">
                  <a:extLst>
                    <a:ext uri="{9D8B030D-6E8A-4147-A177-3AD203B41FA5}">
                      <a16:colId xmlns:a16="http://schemas.microsoft.com/office/drawing/2014/main" val="3994383782"/>
                    </a:ext>
                  </a:extLst>
                </a:gridCol>
                <a:gridCol w="260430">
                  <a:extLst>
                    <a:ext uri="{9D8B030D-6E8A-4147-A177-3AD203B41FA5}">
                      <a16:colId xmlns:a16="http://schemas.microsoft.com/office/drawing/2014/main" val="4255219869"/>
                    </a:ext>
                  </a:extLst>
                </a:gridCol>
                <a:gridCol w="260430">
                  <a:extLst>
                    <a:ext uri="{9D8B030D-6E8A-4147-A177-3AD203B41FA5}">
                      <a16:colId xmlns:a16="http://schemas.microsoft.com/office/drawing/2014/main" val="3230159634"/>
                    </a:ext>
                  </a:extLst>
                </a:gridCol>
                <a:gridCol w="260430">
                  <a:extLst>
                    <a:ext uri="{9D8B030D-6E8A-4147-A177-3AD203B41FA5}">
                      <a16:colId xmlns:a16="http://schemas.microsoft.com/office/drawing/2014/main" val="4210884518"/>
                    </a:ext>
                  </a:extLst>
                </a:gridCol>
                <a:gridCol w="260430">
                  <a:extLst>
                    <a:ext uri="{9D8B030D-6E8A-4147-A177-3AD203B41FA5}">
                      <a16:colId xmlns:a16="http://schemas.microsoft.com/office/drawing/2014/main" val="481163602"/>
                    </a:ext>
                  </a:extLst>
                </a:gridCol>
                <a:gridCol w="260430">
                  <a:extLst>
                    <a:ext uri="{9D8B030D-6E8A-4147-A177-3AD203B41FA5}">
                      <a16:colId xmlns:a16="http://schemas.microsoft.com/office/drawing/2014/main" val="2070584539"/>
                    </a:ext>
                  </a:extLst>
                </a:gridCol>
                <a:gridCol w="260430">
                  <a:extLst>
                    <a:ext uri="{9D8B030D-6E8A-4147-A177-3AD203B41FA5}">
                      <a16:colId xmlns:a16="http://schemas.microsoft.com/office/drawing/2014/main" val="4124537052"/>
                    </a:ext>
                  </a:extLst>
                </a:gridCol>
                <a:gridCol w="260430">
                  <a:extLst>
                    <a:ext uri="{9D8B030D-6E8A-4147-A177-3AD203B41FA5}">
                      <a16:colId xmlns:a16="http://schemas.microsoft.com/office/drawing/2014/main" val="3141566880"/>
                    </a:ext>
                  </a:extLst>
                </a:gridCol>
                <a:gridCol w="260430">
                  <a:extLst>
                    <a:ext uri="{9D8B030D-6E8A-4147-A177-3AD203B41FA5}">
                      <a16:colId xmlns:a16="http://schemas.microsoft.com/office/drawing/2014/main" val="2072459011"/>
                    </a:ext>
                  </a:extLst>
                </a:gridCol>
                <a:gridCol w="260430">
                  <a:extLst>
                    <a:ext uri="{9D8B030D-6E8A-4147-A177-3AD203B41FA5}">
                      <a16:colId xmlns:a16="http://schemas.microsoft.com/office/drawing/2014/main" val="1207459288"/>
                    </a:ext>
                  </a:extLst>
                </a:gridCol>
                <a:gridCol w="260430">
                  <a:extLst>
                    <a:ext uri="{9D8B030D-6E8A-4147-A177-3AD203B41FA5}">
                      <a16:colId xmlns:a16="http://schemas.microsoft.com/office/drawing/2014/main" val="1683054639"/>
                    </a:ext>
                  </a:extLst>
                </a:gridCol>
                <a:gridCol w="264128">
                  <a:extLst>
                    <a:ext uri="{9D8B030D-6E8A-4147-A177-3AD203B41FA5}">
                      <a16:colId xmlns:a16="http://schemas.microsoft.com/office/drawing/2014/main" val="4199120430"/>
                    </a:ext>
                  </a:extLst>
                </a:gridCol>
                <a:gridCol w="264128">
                  <a:extLst>
                    <a:ext uri="{9D8B030D-6E8A-4147-A177-3AD203B41FA5}">
                      <a16:colId xmlns:a16="http://schemas.microsoft.com/office/drawing/2014/main" val="2443171151"/>
                    </a:ext>
                  </a:extLst>
                </a:gridCol>
                <a:gridCol w="264128">
                  <a:extLst>
                    <a:ext uri="{9D8B030D-6E8A-4147-A177-3AD203B41FA5}">
                      <a16:colId xmlns:a16="http://schemas.microsoft.com/office/drawing/2014/main" val="64418006"/>
                    </a:ext>
                  </a:extLst>
                </a:gridCol>
              </a:tblGrid>
              <a:tr h="270000">
                <a:tc rowSpan="2">
                  <a:txBody>
                    <a:bodyPr/>
                    <a:lstStyle/>
                    <a:p>
                      <a:endParaRPr kumimoji="1" lang="ja-JP" altLang="en-US" sz="800" dirty="0">
                        <a:solidFill>
                          <a:srgbClr val="FF0000"/>
                        </a:solidFill>
                      </a:endParaRPr>
                    </a:p>
                  </a:txBody>
                  <a:tcPr/>
                </a:tc>
                <a:tc gridSpan="22">
                  <a:txBody>
                    <a:bodyPr/>
                    <a:lstStyle/>
                    <a:p>
                      <a:pPr algn="ctr"/>
                      <a:r>
                        <a:rPr lang="ja-JP" altLang="en-US" sz="1100" dirty="0">
                          <a:solidFill>
                            <a:srgbClr val="FF0000"/>
                          </a:solidFill>
                          <a:latin typeface="Meiryo UI" panose="020B0604030504040204" pitchFamily="50" charset="-128"/>
                          <a:ea typeface="Meiryo UI" panose="020B0604030504040204" pitchFamily="50" charset="-128"/>
                        </a:rPr>
                        <a:t>令和</a:t>
                      </a:r>
                      <a:r>
                        <a:rPr lang="en-US" altLang="ja-JP" sz="1100" dirty="0">
                          <a:solidFill>
                            <a:srgbClr val="FF0000"/>
                          </a:solidFill>
                          <a:latin typeface="Meiryo UI" panose="020B0604030504040204" pitchFamily="50" charset="-128"/>
                          <a:ea typeface="Meiryo UI" panose="020B0604030504040204" pitchFamily="50" charset="-128"/>
                        </a:rPr>
                        <a:t>6</a:t>
                      </a:r>
                      <a:r>
                        <a:rPr lang="ja-JP" altLang="en-US" sz="1100" dirty="0">
                          <a:solidFill>
                            <a:srgbClr val="FF0000"/>
                          </a:solidFill>
                          <a:latin typeface="Meiryo UI" panose="020B0604030504040204" pitchFamily="50" charset="-128"/>
                          <a:ea typeface="Meiryo UI" panose="020B0604030504040204" pitchFamily="50" charset="-128"/>
                        </a:rPr>
                        <a:t>年</a:t>
                      </a:r>
                      <a:endParaRPr lang="en-US" altLang="ja-JP" sz="1100" dirty="0">
                        <a:solidFill>
                          <a:srgbClr val="FF0000"/>
                        </a:solidFill>
                        <a:latin typeface="Meiryo UI" panose="020B0604030504040204" pitchFamily="50" charset="-128"/>
                        <a:ea typeface="Meiryo UI" panose="020B0604030504040204" pitchFamily="50" charset="-128"/>
                      </a:endParaRPr>
                    </a:p>
                  </a:txBody>
                  <a:tcPr marL="100584" marR="100584" marT="50292" marB="50292">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dirty="0">
                        <a:solidFill>
                          <a:srgbClr val="FF0000"/>
                        </a:solidFill>
                      </a:endParaRPr>
                    </a:p>
                  </a:txBody>
                  <a:tcPr marL="100584" marR="100584" marT="50292" marB="50292">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dirty="0">
                        <a:solidFill>
                          <a:srgbClr val="FF0000"/>
                        </a:solidFill>
                      </a:endParaRPr>
                    </a:p>
                  </a:txBody>
                  <a:tcPr marL="100584" marR="100584" marT="50292" marB="50292"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dirty="0">
                        <a:solidFill>
                          <a:srgbClr val="FF0000"/>
                        </a:solidFill>
                      </a:endParaRPr>
                    </a:p>
                  </a:txBody>
                  <a:tcPr marL="100584" marR="100584" marT="50292" marB="50292"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dirty="0">
                        <a:solidFill>
                          <a:srgbClr val="FF0000"/>
                        </a:solidFill>
                      </a:endParaRPr>
                    </a:p>
                  </a:txBody>
                  <a:tcPr marL="100584" marR="100584" marT="50292" marB="50292"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ctr"/>
                      <a:r>
                        <a:rPr kumimoji="1" lang="ja-JP" altLang="en-US" sz="1100" dirty="0">
                          <a:solidFill>
                            <a:srgbClr val="FF0000"/>
                          </a:solidFill>
                        </a:rPr>
                        <a:t>令和</a:t>
                      </a:r>
                      <a:r>
                        <a:rPr kumimoji="1" lang="en-US" altLang="ja-JP" sz="1100" dirty="0">
                          <a:solidFill>
                            <a:srgbClr val="FF0000"/>
                          </a:solidFill>
                        </a:rPr>
                        <a:t>7</a:t>
                      </a:r>
                      <a:r>
                        <a:rPr kumimoji="1" lang="ja-JP" altLang="en-US" sz="1100" dirty="0">
                          <a:solidFill>
                            <a:srgbClr val="FF0000"/>
                          </a:solidFill>
                        </a:rPr>
                        <a:t>年</a:t>
                      </a:r>
                    </a:p>
                  </a:txBody>
                  <a:tcPr marL="100584" marR="100584" marT="50292" marB="50292"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800" dirty="0">
                        <a:solidFill>
                          <a:srgbClr val="FF0000"/>
                        </a:solidFill>
                      </a:endParaRPr>
                    </a:p>
                  </a:txBody>
                  <a:tcPr marL="100584" marR="100584" marT="50292" marB="50292"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57587018"/>
                  </a:ext>
                </a:extLst>
              </a:tr>
              <a:tr h="270000">
                <a:tc vMerge="1">
                  <a:txBody>
                    <a:bodyPr/>
                    <a:lstStyle/>
                    <a:p>
                      <a:endParaRPr kumimoji="1" lang="ja-JP" altLang="en-US" sz="800" dirty="0">
                        <a:solidFill>
                          <a:srgbClr val="FF0000"/>
                        </a:solidFill>
                      </a:endParaRPr>
                    </a:p>
                  </a:txBody>
                  <a:tcPr/>
                </a:tc>
                <a:tc gridSpan="4">
                  <a:txBody>
                    <a:bodyPr/>
                    <a:lstStyle/>
                    <a:p>
                      <a:pPr algn="ctr"/>
                      <a:r>
                        <a:rPr lang="en-US" altLang="ja-JP" sz="1100" dirty="0">
                          <a:solidFill>
                            <a:srgbClr val="FF0000"/>
                          </a:solidFill>
                          <a:latin typeface="Meiryo UI" panose="020B0604030504040204" pitchFamily="50" charset="-128"/>
                          <a:ea typeface="Meiryo UI" panose="020B0604030504040204" pitchFamily="50" charset="-128"/>
                        </a:rPr>
                        <a:t>8</a:t>
                      </a:r>
                      <a:endParaRPr lang="ja-JP" altLang="en-US" sz="1100" dirty="0">
                        <a:solidFill>
                          <a:srgbClr val="FF0000"/>
                        </a:solidFill>
                        <a:latin typeface="Meiryo UI" panose="020B0604030504040204" pitchFamily="50" charset="-128"/>
                        <a:ea typeface="Meiryo UI" panose="020B0604030504040204" pitchFamily="50" charset="-128"/>
                      </a:endParaRPr>
                    </a:p>
                  </a:txBody>
                  <a:tcPr marL="100584" marR="100584" marT="50292" marB="50292">
                    <a:solidFill>
                      <a:schemeClr val="bg1">
                        <a:lumMod val="95000"/>
                      </a:schemeClr>
                    </a:solidFill>
                  </a:tcPr>
                </a:tc>
                <a:tc hMerge="1">
                  <a:txBody>
                    <a:bodyPr/>
                    <a:lstStyle/>
                    <a:p>
                      <a:pPr algn="ctr"/>
                      <a:endParaRPr lang="ja-JP" altLang="en-US" sz="1100" dirty="0">
                        <a:solidFill>
                          <a:srgbClr val="FF0000"/>
                        </a:solidFill>
                        <a:latin typeface="Meiryo UI" panose="020B0604030504040204" pitchFamily="50" charset="-128"/>
                        <a:ea typeface="Meiryo UI" panose="020B0604030504040204" pitchFamily="50" charset="-128"/>
                      </a:endParaRPr>
                    </a:p>
                  </a:txBody>
                  <a:tcPr marL="100584" marR="100584" marT="50292" marB="50292">
                    <a:solidFill>
                      <a:schemeClr val="bg1">
                        <a:lumMod val="95000"/>
                      </a:schemeClr>
                    </a:solidFill>
                  </a:tcPr>
                </a:tc>
                <a:tc hMerge="1">
                  <a:txBody>
                    <a:bodyPr/>
                    <a:lstStyle/>
                    <a:p>
                      <a:pPr algn="ctr"/>
                      <a:endParaRPr lang="ja-JP" altLang="en-US" sz="1100" dirty="0">
                        <a:solidFill>
                          <a:srgbClr val="FF0000"/>
                        </a:solidFill>
                        <a:latin typeface="Meiryo UI" panose="020B0604030504040204" pitchFamily="50" charset="-128"/>
                        <a:ea typeface="Meiryo UI" panose="020B0604030504040204" pitchFamily="50" charset="-128"/>
                      </a:endParaRPr>
                    </a:p>
                  </a:txBody>
                  <a:tcPr marL="100584" marR="100584" marT="50292" marB="50292">
                    <a:solidFill>
                      <a:schemeClr val="bg1">
                        <a:lumMod val="95000"/>
                      </a:schemeClr>
                    </a:solidFill>
                  </a:tcPr>
                </a:tc>
                <a:tc hMerge="1">
                  <a:txBody>
                    <a:bodyPr/>
                    <a:lstStyle/>
                    <a:p>
                      <a:pPr algn="ctr"/>
                      <a:endParaRPr lang="ja-JP" altLang="en-US" sz="1100" dirty="0">
                        <a:solidFill>
                          <a:srgbClr val="FF0000"/>
                        </a:solidFill>
                        <a:latin typeface="Meiryo UI" panose="020B0604030504040204" pitchFamily="50" charset="-128"/>
                        <a:ea typeface="Meiryo UI" panose="020B0604030504040204" pitchFamily="50" charset="-128"/>
                      </a:endParaRPr>
                    </a:p>
                  </a:txBody>
                  <a:tcPr marL="100584" marR="100584" marT="50292" marB="50292">
                    <a:solidFill>
                      <a:schemeClr val="bg1">
                        <a:lumMod val="95000"/>
                      </a:schemeClr>
                    </a:solidFill>
                  </a:tcPr>
                </a:tc>
                <a:tc gridSpan="5">
                  <a:txBody>
                    <a:bodyPr/>
                    <a:lstStyle/>
                    <a:p>
                      <a:pPr algn="ctr"/>
                      <a:r>
                        <a:rPr kumimoji="1" lang="en-US" altLang="ja-JP" sz="1100" dirty="0">
                          <a:solidFill>
                            <a:srgbClr val="FF0000"/>
                          </a:solidFill>
                        </a:rPr>
                        <a:t>9</a:t>
                      </a:r>
                      <a:endParaRPr kumimoji="1" lang="ja-JP" altLang="en-US" sz="1100" dirty="0">
                        <a:solidFill>
                          <a:srgbClr val="FF0000"/>
                        </a:solidFill>
                      </a:endParaRPr>
                    </a:p>
                  </a:txBody>
                  <a:tcPr marL="100584" marR="100584" marT="50292" marB="50292">
                    <a:solidFill>
                      <a:schemeClr val="bg1">
                        <a:lumMod val="95000"/>
                      </a:schemeClr>
                    </a:solidFill>
                  </a:tcPr>
                </a:tc>
                <a:tc hMerge="1">
                  <a:txBody>
                    <a:bodyPr/>
                    <a:lstStyle/>
                    <a:p>
                      <a:pPr algn="ctr"/>
                      <a:r>
                        <a:rPr kumimoji="1" lang="en-US" altLang="ja-JP" sz="1100" dirty="0">
                          <a:solidFill>
                            <a:srgbClr val="FF0000"/>
                          </a:solidFill>
                        </a:rPr>
                        <a:t>9</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gridSpan="4">
                  <a:txBody>
                    <a:bodyPr/>
                    <a:lstStyle/>
                    <a:p>
                      <a:pPr algn="ctr"/>
                      <a:r>
                        <a:rPr kumimoji="1" lang="en-US" altLang="ja-JP" sz="1100" dirty="0">
                          <a:solidFill>
                            <a:srgbClr val="FF0000"/>
                          </a:solidFill>
                        </a:rPr>
                        <a:t>10</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r>
                        <a:rPr kumimoji="1" lang="en-US" altLang="ja-JP" sz="1100" dirty="0">
                          <a:solidFill>
                            <a:srgbClr val="FF0000"/>
                          </a:solidFill>
                        </a:rPr>
                        <a:t>10</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gridSpan="4">
                  <a:txBody>
                    <a:bodyPr/>
                    <a:lstStyle/>
                    <a:p>
                      <a:pPr algn="ctr"/>
                      <a:r>
                        <a:rPr kumimoji="1" lang="en-US" altLang="ja-JP" sz="1100" dirty="0">
                          <a:solidFill>
                            <a:srgbClr val="FF0000"/>
                          </a:solidFill>
                        </a:rPr>
                        <a:t>11</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r>
                        <a:rPr kumimoji="1" lang="en-US" altLang="ja-JP" sz="1100" dirty="0">
                          <a:solidFill>
                            <a:srgbClr val="FF0000"/>
                          </a:solidFill>
                        </a:rPr>
                        <a:t>11</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gridSpan="5">
                  <a:txBody>
                    <a:bodyPr/>
                    <a:lstStyle/>
                    <a:p>
                      <a:pPr algn="ctr"/>
                      <a:r>
                        <a:rPr kumimoji="1" lang="en-US" altLang="ja-JP" sz="1100" dirty="0">
                          <a:solidFill>
                            <a:srgbClr val="FF0000"/>
                          </a:solidFill>
                        </a:rPr>
                        <a:t>12</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r>
                        <a:rPr kumimoji="1" lang="en-US" altLang="ja-JP" sz="1100" dirty="0">
                          <a:solidFill>
                            <a:srgbClr val="FF0000"/>
                          </a:solidFill>
                        </a:rPr>
                        <a:t>12</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gridSpan="4">
                  <a:txBody>
                    <a:bodyPr/>
                    <a:lstStyle/>
                    <a:p>
                      <a:pPr algn="ctr"/>
                      <a:r>
                        <a:rPr kumimoji="1" lang="en-US" altLang="ja-JP" sz="1100" dirty="0">
                          <a:solidFill>
                            <a:srgbClr val="FF0000"/>
                          </a:solidFill>
                        </a:rPr>
                        <a:t>1</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r>
                        <a:rPr kumimoji="1" lang="en-US" altLang="ja-JP" sz="1100" dirty="0">
                          <a:solidFill>
                            <a:srgbClr val="FF0000"/>
                          </a:solidFill>
                        </a:rPr>
                        <a:t>1</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gridSpan="4">
                  <a:txBody>
                    <a:bodyPr/>
                    <a:lstStyle/>
                    <a:p>
                      <a:pPr algn="ctr"/>
                      <a:r>
                        <a:rPr kumimoji="1" lang="en-US" altLang="ja-JP" sz="1100" dirty="0">
                          <a:solidFill>
                            <a:srgbClr val="FF0000"/>
                          </a:solidFill>
                        </a:rPr>
                        <a:t>2</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r>
                        <a:rPr kumimoji="1" lang="en-US" altLang="ja-JP" sz="1100" dirty="0">
                          <a:solidFill>
                            <a:srgbClr val="FF0000"/>
                          </a:solidFill>
                        </a:rPr>
                        <a:t>2</a:t>
                      </a: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tc hMerge="1">
                  <a:txBody>
                    <a:bodyPr/>
                    <a:lstStyle/>
                    <a:p>
                      <a:pPr algn="ctr"/>
                      <a:endParaRPr kumimoji="1" lang="ja-JP" altLang="en-US" sz="1100" dirty="0">
                        <a:solidFill>
                          <a:srgbClr val="FF0000"/>
                        </a:solidFill>
                      </a:endParaRPr>
                    </a:p>
                  </a:txBody>
                  <a:tcPr marL="100584" marR="100584" marT="50292" marB="50292" anchor="ctr">
                    <a:solidFill>
                      <a:schemeClr val="bg1">
                        <a:lumMod val="95000"/>
                      </a:schemeClr>
                    </a:solidFill>
                  </a:tcPr>
                </a:tc>
                <a:extLst>
                  <a:ext uri="{0D108BD9-81ED-4DB2-BD59-A6C34878D82A}">
                    <a16:rowId xmlns:a16="http://schemas.microsoft.com/office/drawing/2014/main" val="21166724"/>
                  </a:ext>
                </a:extLst>
              </a:tr>
              <a:tr h="328005">
                <a:tc>
                  <a:txBody>
                    <a:bodyPr/>
                    <a:lstStyle/>
                    <a:p>
                      <a:endParaRPr kumimoji="1" lang="ja-JP" altLang="en-US" sz="1800" dirty="0">
                        <a:solidFill>
                          <a:srgbClr val="FF0000"/>
                        </a:solidFill>
                        <a:latin typeface="Meiryo UI" panose="020B0604030504040204" pitchFamily="50" charset="-128"/>
                        <a:ea typeface="Meiryo UI" panose="020B0604030504040204" pitchFamily="50" charset="-128"/>
                      </a:endParaRPr>
                    </a:p>
                  </a:txBody>
                  <a:tcPr marL="100584" marR="100584" marT="50292" marB="50292"/>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5</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12</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19</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26</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9</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16</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23</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30</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7</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14</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21</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28</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4</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11</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18</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25</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9</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16</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23</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30</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6</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13</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20</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27</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3</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10</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17</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tc>
                  <a:txBody>
                    <a:bodyPr/>
                    <a:lstStyle/>
                    <a:p>
                      <a:pPr algn="ctr"/>
                      <a:r>
                        <a:rPr kumimoji="1" lang="en-US" altLang="ja-JP" sz="800" b="0" dirty="0">
                          <a:solidFill>
                            <a:srgbClr val="FF0000"/>
                          </a:solidFill>
                          <a:latin typeface="Meiryo UI" panose="020B0604030504040204" pitchFamily="50" charset="-128"/>
                          <a:ea typeface="Meiryo UI" panose="020B0604030504040204" pitchFamily="50" charset="-128"/>
                        </a:rPr>
                        <a:t>24</a:t>
                      </a:r>
                      <a:endParaRPr kumimoji="1" lang="ja-JP" altLang="en-US" sz="800" b="0" dirty="0">
                        <a:solidFill>
                          <a:srgbClr val="FF0000"/>
                        </a:solidFill>
                        <a:latin typeface="Meiryo UI" panose="020B0604030504040204" pitchFamily="50" charset="-128"/>
                        <a:ea typeface="Meiryo UI" panose="020B0604030504040204" pitchFamily="50" charset="-128"/>
                      </a:endParaRPr>
                    </a:p>
                  </a:txBody>
                  <a:tcPr marL="0" marR="0" marT="0" marB="0" anchor="ctr">
                    <a:solidFill>
                      <a:schemeClr val="bg1">
                        <a:lumMod val="95000"/>
                      </a:schemeClr>
                    </a:solidFill>
                  </a:tcPr>
                </a:tc>
                <a:extLst>
                  <a:ext uri="{0D108BD9-81ED-4DB2-BD59-A6C34878D82A}">
                    <a16:rowId xmlns:a16="http://schemas.microsoft.com/office/drawing/2014/main" val="4264573125"/>
                  </a:ext>
                </a:extLst>
              </a:tr>
              <a:tr h="268336">
                <a:tc>
                  <a:txBody>
                    <a:bodyPr/>
                    <a:lstStyle/>
                    <a:p>
                      <a:r>
                        <a:rPr kumimoji="1" lang="en-US" altLang="ja-JP" sz="1100" dirty="0">
                          <a:solidFill>
                            <a:srgbClr val="FF0000"/>
                          </a:solidFill>
                          <a:latin typeface="Meiryo UI" panose="020B0604030504040204" pitchFamily="50" charset="-128"/>
                          <a:ea typeface="Meiryo UI" panose="020B0604030504040204" pitchFamily="50" charset="-128"/>
                        </a:rPr>
                        <a:t>1.</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1038456490"/>
                  </a:ext>
                </a:extLst>
              </a:tr>
              <a:tr h="268336">
                <a:tc>
                  <a:txBody>
                    <a:bodyPr/>
                    <a:lstStyle/>
                    <a:p>
                      <a:r>
                        <a:rPr kumimoji="1" lang="ja-JP" altLang="en-US" sz="1100" dirty="0">
                          <a:solidFill>
                            <a:srgbClr val="FF0000"/>
                          </a:solidFill>
                          <a:latin typeface="Meiryo UI" panose="020B0604030504040204" pitchFamily="50" charset="-128"/>
                          <a:ea typeface="Meiryo UI" panose="020B0604030504040204" pitchFamily="50" charset="-128"/>
                        </a:rPr>
                        <a:t>　</a:t>
                      </a:r>
                      <a:r>
                        <a:rPr kumimoji="1" lang="en-US" altLang="ja-JP" sz="1100" dirty="0">
                          <a:solidFill>
                            <a:srgbClr val="FF0000"/>
                          </a:solidFill>
                          <a:latin typeface="Meiryo UI" panose="020B0604030504040204" pitchFamily="50" charset="-128"/>
                          <a:ea typeface="Meiryo UI" panose="020B0604030504040204" pitchFamily="50" charset="-128"/>
                        </a:rPr>
                        <a:t>1)</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2617878053"/>
                  </a:ext>
                </a:extLst>
              </a:tr>
              <a:tr h="268336">
                <a:tc>
                  <a:txBody>
                    <a:bodyPr/>
                    <a:lstStyle/>
                    <a:p>
                      <a:r>
                        <a:rPr kumimoji="1" lang="ja-JP" altLang="en-US" sz="1100" dirty="0">
                          <a:solidFill>
                            <a:srgbClr val="FF0000"/>
                          </a:solidFill>
                          <a:latin typeface="Meiryo UI" panose="020B0604030504040204" pitchFamily="50" charset="-128"/>
                          <a:ea typeface="Meiryo UI" panose="020B0604030504040204" pitchFamily="50" charset="-128"/>
                        </a:rPr>
                        <a:t>　</a:t>
                      </a:r>
                      <a:r>
                        <a:rPr kumimoji="1" lang="en-US" altLang="ja-JP" sz="1100" dirty="0">
                          <a:solidFill>
                            <a:srgbClr val="FF0000"/>
                          </a:solidFill>
                          <a:latin typeface="Meiryo UI" panose="020B0604030504040204" pitchFamily="50" charset="-128"/>
                          <a:ea typeface="Meiryo UI" panose="020B0604030504040204" pitchFamily="50" charset="-128"/>
                        </a:rPr>
                        <a:t>2)</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2805353770"/>
                  </a:ext>
                </a:extLst>
              </a:tr>
              <a:tr h="2683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rgbClr val="FF0000"/>
                          </a:solidFill>
                          <a:latin typeface="Meiryo UI" panose="020B0604030504040204" pitchFamily="50" charset="-128"/>
                          <a:ea typeface="Meiryo UI" panose="020B0604030504040204" pitchFamily="50" charset="-128"/>
                        </a:rPr>
                        <a:t>　</a:t>
                      </a:r>
                      <a:r>
                        <a:rPr kumimoji="1" lang="en-US" altLang="ja-JP" sz="1100" dirty="0">
                          <a:solidFill>
                            <a:srgbClr val="FF0000"/>
                          </a:solidFill>
                          <a:latin typeface="Meiryo UI" panose="020B0604030504040204" pitchFamily="50" charset="-128"/>
                          <a:ea typeface="Meiryo UI" panose="020B0604030504040204" pitchFamily="50" charset="-128"/>
                        </a:rPr>
                        <a:t>3)</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a:p>
                  </a:txBody>
                  <a:tcPr marL="0" marR="0" marT="0" marB="0"/>
                </a:tc>
                <a:tc>
                  <a:txBody>
                    <a:bodyPr/>
                    <a:lstStyle/>
                    <a:p>
                      <a:endParaRPr kumimoji="1" lang="ja-JP" altLang="en-US" sz="600" dirty="0"/>
                    </a:p>
                  </a:txBody>
                  <a:tcPr marL="0" marR="0" marT="0" marB="0"/>
                </a:tc>
                <a:tc>
                  <a:txBody>
                    <a:bodyPr/>
                    <a:lstStyle/>
                    <a:p>
                      <a:endParaRPr kumimoji="1" lang="ja-JP" altLang="en-US" sz="60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828458004"/>
                  </a:ext>
                </a:extLst>
              </a:tr>
              <a:tr h="268336">
                <a:tc>
                  <a:txBody>
                    <a:bodyPr/>
                    <a:lstStyle/>
                    <a:p>
                      <a:r>
                        <a:rPr kumimoji="1" lang="en-US" altLang="ja-JP" sz="1100" dirty="0">
                          <a:solidFill>
                            <a:srgbClr val="FF0000"/>
                          </a:solidFill>
                          <a:latin typeface="Meiryo UI" panose="020B0604030504040204" pitchFamily="50" charset="-128"/>
                          <a:ea typeface="Meiryo UI" panose="020B0604030504040204" pitchFamily="50" charset="-128"/>
                        </a:rPr>
                        <a:t>2.</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4139630395"/>
                  </a:ext>
                </a:extLst>
              </a:tr>
              <a:tr h="268336">
                <a:tc>
                  <a:txBody>
                    <a:bodyPr/>
                    <a:lstStyle/>
                    <a:p>
                      <a:r>
                        <a:rPr kumimoji="1" lang="ja-JP" altLang="en-US" sz="1100" dirty="0">
                          <a:solidFill>
                            <a:srgbClr val="FF0000"/>
                          </a:solidFill>
                          <a:latin typeface="Meiryo UI" panose="020B0604030504040204" pitchFamily="50" charset="-128"/>
                          <a:ea typeface="Meiryo UI" panose="020B0604030504040204" pitchFamily="50" charset="-128"/>
                        </a:rPr>
                        <a:t>　</a:t>
                      </a:r>
                      <a:r>
                        <a:rPr kumimoji="1" lang="en-US" altLang="ja-JP" sz="1100" dirty="0">
                          <a:solidFill>
                            <a:srgbClr val="FF0000"/>
                          </a:solidFill>
                          <a:latin typeface="Meiryo UI" panose="020B0604030504040204" pitchFamily="50" charset="-128"/>
                          <a:ea typeface="Meiryo UI" panose="020B0604030504040204" pitchFamily="50" charset="-128"/>
                        </a:rPr>
                        <a:t>1)</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27984189"/>
                  </a:ext>
                </a:extLst>
              </a:tr>
              <a:tr h="268336">
                <a:tc>
                  <a:txBody>
                    <a:bodyPr/>
                    <a:lstStyle/>
                    <a:p>
                      <a:r>
                        <a:rPr kumimoji="1" lang="ja-JP" altLang="en-US" sz="1100" dirty="0">
                          <a:solidFill>
                            <a:srgbClr val="FF0000"/>
                          </a:solidFill>
                          <a:latin typeface="Meiryo UI" panose="020B0604030504040204" pitchFamily="50" charset="-128"/>
                          <a:ea typeface="Meiryo UI" panose="020B0604030504040204" pitchFamily="50" charset="-128"/>
                        </a:rPr>
                        <a:t>　</a:t>
                      </a:r>
                      <a:r>
                        <a:rPr kumimoji="1" lang="en-US" altLang="ja-JP" sz="1100" dirty="0">
                          <a:solidFill>
                            <a:srgbClr val="FF0000"/>
                          </a:solidFill>
                          <a:latin typeface="Meiryo UI" panose="020B0604030504040204" pitchFamily="50" charset="-128"/>
                          <a:ea typeface="Meiryo UI" panose="020B0604030504040204" pitchFamily="50" charset="-128"/>
                        </a:rPr>
                        <a:t>2)</a:t>
                      </a:r>
                      <a:r>
                        <a:rPr kumimoji="1" lang="ja-JP" altLang="en-US" sz="1100" dirty="0">
                          <a:solidFill>
                            <a:srgbClr val="FF0000"/>
                          </a:solidFill>
                          <a:latin typeface="Meiryo UI" panose="020B0604030504040204" pitchFamily="50" charset="-128"/>
                          <a:ea typeface="Meiryo UI" panose="020B0604030504040204" pitchFamily="50" charset="-128"/>
                        </a:rPr>
                        <a:t>○○○</a:t>
                      </a:r>
                    </a:p>
                  </a:txBody>
                  <a:tcPr marL="45720" marR="45720"/>
                </a:tc>
                <a:tc>
                  <a:txBody>
                    <a:bodyPr/>
                    <a:lstStyle/>
                    <a:p>
                      <a:endParaRPr kumimoji="1" lang="ja-JP" altLang="en-US" sz="7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solidFill>
                          <a:srgbClr val="FF0000"/>
                        </a:solidFill>
                        <a:latin typeface="Meiryo UI" panose="020B0604030504040204" pitchFamily="50" charset="-128"/>
                        <a:ea typeface="Meiryo UI" panose="020B0604030504040204" pitchFamily="50" charset="-128"/>
                      </a:endParaRPr>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tc>
                  <a:txBody>
                    <a:bodyPr/>
                    <a:lstStyle/>
                    <a:p>
                      <a:endParaRPr kumimoji="1" lang="ja-JP" altLang="en-US" sz="600" dirty="0"/>
                    </a:p>
                  </a:txBody>
                  <a:tcPr marL="0" marR="0" marT="0" marB="0"/>
                </a:tc>
                <a:extLst>
                  <a:ext uri="{0D108BD9-81ED-4DB2-BD59-A6C34878D82A}">
                    <a16:rowId xmlns:a16="http://schemas.microsoft.com/office/drawing/2014/main" val="2106850880"/>
                  </a:ext>
                </a:extLst>
              </a:tr>
            </a:tbl>
          </a:graphicData>
        </a:graphic>
      </p:graphicFrame>
      <p:sp>
        <p:nvSpPr>
          <p:cNvPr id="8" name="楕円 7">
            <a:extLst>
              <a:ext uri="{FF2B5EF4-FFF2-40B4-BE49-F238E27FC236}">
                <a16:creationId xmlns:a16="http://schemas.microsoft.com/office/drawing/2014/main" id="{FE866E5B-9428-43F7-890D-D928AD2BC0B4}"/>
              </a:ext>
            </a:extLst>
          </p:cNvPr>
          <p:cNvSpPr/>
          <p:nvPr/>
        </p:nvSpPr>
        <p:spPr>
          <a:xfrm>
            <a:off x="568981" y="2089342"/>
            <a:ext cx="434340" cy="43434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a:t>
            </a:r>
          </a:p>
        </p:txBody>
      </p:sp>
      <p:cxnSp>
        <p:nvCxnSpPr>
          <p:cNvPr id="11" name="直線矢印コネクタ 10">
            <a:extLst>
              <a:ext uri="{FF2B5EF4-FFF2-40B4-BE49-F238E27FC236}">
                <a16:creationId xmlns:a16="http://schemas.microsoft.com/office/drawing/2014/main" id="{3A1E7D40-9C8C-4BC2-AF7C-68DB1E19285D}"/>
              </a:ext>
            </a:extLst>
          </p:cNvPr>
          <p:cNvCxnSpPr>
            <a:cxnSpLocks/>
          </p:cNvCxnSpPr>
          <p:nvPr/>
        </p:nvCxnSpPr>
        <p:spPr>
          <a:xfrm>
            <a:off x="1330038" y="3080036"/>
            <a:ext cx="990988"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A9E7ADF6-2A23-40B0-908E-10303473E06D}"/>
              </a:ext>
            </a:extLst>
          </p:cNvPr>
          <p:cNvCxnSpPr>
            <a:cxnSpLocks/>
          </p:cNvCxnSpPr>
          <p:nvPr/>
        </p:nvCxnSpPr>
        <p:spPr>
          <a:xfrm>
            <a:off x="2247688" y="3344279"/>
            <a:ext cx="175415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5640475A-E21A-47BE-AB9A-8C3B844763B0}"/>
              </a:ext>
            </a:extLst>
          </p:cNvPr>
          <p:cNvCxnSpPr>
            <a:cxnSpLocks/>
          </p:cNvCxnSpPr>
          <p:nvPr/>
        </p:nvCxnSpPr>
        <p:spPr>
          <a:xfrm>
            <a:off x="2763672" y="3581329"/>
            <a:ext cx="2008352"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コンテンツ プレースホルダー 2">
            <a:extLst>
              <a:ext uri="{FF2B5EF4-FFF2-40B4-BE49-F238E27FC236}">
                <a16:creationId xmlns:a16="http://schemas.microsoft.com/office/drawing/2014/main" id="{8A18BB40-49EB-4AF1-A225-274940D2D930}"/>
              </a:ext>
            </a:extLst>
          </p:cNvPr>
          <p:cNvSpPr txBox="1">
            <a:spLocks/>
          </p:cNvSpPr>
          <p:nvPr/>
        </p:nvSpPr>
        <p:spPr bwMode="auto">
          <a:xfrm>
            <a:off x="304834" y="1805712"/>
            <a:ext cx="9367934"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スケジュール及びマイルストーン、進捗管理方法の記入例</a:t>
            </a:r>
          </a:p>
        </p:txBody>
      </p:sp>
      <p:sp>
        <p:nvSpPr>
          <p:cNvPr id="15" name="テキスト ボックス 14">
            <a:extLst>
              <a:ext uri="{FF2B5EF4-FFF2-40B4-BE49-F238E27FC236}">
                <a16:creationId xmlns:a16="http://schemas.microsoft.com/office/drawing/2014/main" id="{C6D141C9-CAFA-4450-8186-8CEF6518F8FC}"/>
              </a:ext>
            </a:extLst>
          </p:cNvPr>
          <p:cNvSpPr txBox="1"/>
          <p:nvPr/>
        </p:nvSpPr>
        <p:spPr>
          <a:xfrm>
            <a:off x="388275" y="4936939"/>
            <a:ext cx="9129448" cy="1166367"/>
          </a:xfrm>
          <a:prstGeom prst="rect">
            <a:avLst/>
          </a:prstGeom>
          <a:noFill/>
          <a:ln>
            <a:solidFill>
              <a:schemeClr val="bg1">
                <a:lumMod val="75000"/>
              </a:schemeClr>
            </a:solidFill>
          </a:ln>
        </p:spPr>
        <p:txBody>
          <a:bodyPr wrap="square" rtlCol="0">
            <a:noAutofit/>
          </a:bodyPr>
          <a:lstStyle/>
          <a:p>
            <a:r>
              <a:rPr kumimoji="1" lang="ja-JP" altLang="en-US" sz="1200" dirty="0"/>
              <a:t>＜進捗管理方法＞</a:t>
            </a:r>
            <a:endParaRPr kumimoji="1" lang="en-US" altLang="ja-JP" sz="1200" dirty="0"/>
          </a:p>
          <a:p>
            <a:endParaRPr kumimoji="1" lang="en-US" altLang="ja-JP" sz="1200" dirty="0"/>
          </a:p>
          <a:p>
            <a:pPr marL="285750" indent="-285750">
              <a:buFont typeface="Arial" panose="020B0604020202020204" pitchFamily="34" charset="0"/>
              <a:buChar char="•"/>
            </a:pPr>
            <a:r>
              <a:rPr kumimoji="1" lang="ja-JP" altLang="en-US" sz="1200" dirty="0"/>
              <a:t>○○～～～～～～～～</a:t>
            </a:r>
            <a:endParaRPr kumimoji="1" lang="en-US" altLang="ja-JP" sz="1200" dirty="0"/>
          </a:p>
          <a:p>
            <a:pPr marL="285750" indent="-285750">
              <a:buFont typeface="Arial" panose="020B0604020202020204" pitchFamily="34" charset="0"/>
              <a:buChar char="•"/>
            </a:pPr>
            <a:r>
              <a:rPr kumimoji="1" lang="ja-JP" altLang="en-US" sz="1200" dirty="0"/>
              <a:t>○○～～～～～～～～</a:t>
            </a:r>
            <a:endParaRPr kumimoji="1" lang="en-US" altLang="ja-JP" sz="1200" dirty="0"/>
          </a:p>
        </p:txBody>
      </p:sp>
    </p:spTree>
    <p:extLst>
      <p:ext uri="{BB962C8B-B14F-4D97-AF65-F5344CB8AC3E}">
        <p14:creationId xmlns:p14="http://schemas.microsoft.com/office/powerpoint/2010/main" val="1413579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7</a:t>
            </a:r>
            <a:r>
              <a:rPr lang="ja-JP" altLang="en-US" sz="2400" b="1" dirty="0">
                <a:latin typeface="Meiryo UI" panose="020B0604030504040204" pitchFamily="50" charset="-128"/>
                <a:ea typeface="Meiryo UI" panose="020B0604030504040204" pitchFamily="50" charset="-128"/>
              </a:rPr>
              <a:t>．安全性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12</a:t>
            </a:fld>
            <a:endParaRPr lang="ja-JP" altLang="en-US"/>
          </a:p>
        </p:txBody>
      </p:sp>
      <p:sp>
        <p:nvSpPr>
          <p:cNvPr id="5" name="正方形/長方形 4">
            <a:extLst>
              <a:ext uri="{FF2B5EF4-FFF2-40B4-BE49-F238E27FC236}">
                <a16:creationId xmlns:a16="http://schemas.microsoft.com/office/drawing/2014/main" id="{65CA7E40-78A4-4C76-9142-0587F59EFED4}"/>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関係法令を遵守しているかを記載してください。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20DF2A03-2148-4827-88C4-1EEBF02AFA1B}"/>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7</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1</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法令の遵守</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417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7</a:t>
            </a:r>
            <a:r>
              <a:rPr lang="ja-JP" altLang="en-US" sz="2400" b="1" dirty="0">
                <a:latin typeface="Meiryo UI" panose="020B0604030504040204" pitchFamily="50" charset="-128"/>
                <a:ea typeface="Meiryo UI" panose="020B0604030504040204" pitchFamily="50" charset="-128"/>
              </a:rPr>
              <a:t>．安全性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13</a:t>
            </a:fld>
            <a:endParaRPr lang="ja-JP" altLang="en-US"/>
          </a:p>
        </p:txBody>
      </p:sp>
      <p:sp>
        <p:nvSpPr>
          <p:cNvPr id="5" name="正方形/長方形 4">
            <a:extLst>
              <a:ext uri="{FF2B5EF4-FFF2-40B4-BE49-F238E27FC236}">
                <a16:creationId xmlns:a16="http://schemas.microsoft.com/office/drawing/2014/main" id="{65CA7E40-78A4-4C76-9142-0587F59EFED4}"/>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データ管理における方針を記載してください。</a:t>
            </a: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事業で利用するデータの詳細を、以下項目を満たすよう記載してください。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データ保有者、データ名称、データ概要、個人情報</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匿名加工情報の該当有無を記載してください。</a:t>
            </a: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個人情報を取り扱う場合は、取扱い実績を有しているかを記載してください。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20DF2A03-2148-4827-88C4-1EEBF02AFA1B}"/>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7</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2</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データ管理</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34987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708E94E-DE16-9173-EB6D-E49ABA03D1FB}"/>
              </a:ext>
            </a:extLst>
          </p:cNvPr>
          <p:cNvGraphicFramePr>
            <a:graphicFrameLocks noChangeAspect="1"/>
          </p:cNvGraphicFramePr>
          <p:nvPr>
            <p:custDataLst>
              <p:tags r:id="rId1"/>
            </p:custDataLst>
            <p:extLst>
              <p:ext uri="{D42A27DB-BD31-4B8C-83A1-F6EECF244321}">
                <p14:modId xmlns:p14="http://schemas.microsoft.com/office/powerpoint/2010/main" val="2114200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C708E94E-DE16-9173-EB6D-E49ABA03D1F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8</a:t>
            </a:r>
            <a:r>
              <a:rPr lang="ja-JP" altLang="en-US" sz="2400" b="1" dirty="0">
                <a:latin typeface="Meiryo UI" panose="020B0604030504040204" pitchFamily="50" charset="-128"/>
                <a:ea typeface="Meiryo UI" panose="020B0604030504040204" pitchFamily="50" charset="-128"/>
              </a:rPr>
              <a:t>．還元性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14</a:t>
            </a:fld>
            <a:endParaRPr lang="ja-JP" altLang="en-US"/>
          </a:p>
        </p:txBody>
      </p:sp>
      <p:sp>
        <p:nvSpPr>
          <p:cNvPr id="5" name="正方形/長方形 4">
            <a:extLst>
              <a:ext uri="{FF2B5EF4-FFF2-40B4-BE49-F238E27FC236}">
                <a16:creationId xmlns:a16="http://schemas.microsoft.com/office/drawing/2014/main" id="{65CA7E40-78A4-4C76-9142-0587F59EFED4}"/>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どのようなデータを</a:t>
            </a:r>
            <a:r>
              <a:rPr lang="en-US" altLang="ja-JP" sz="1400" dirty="0">
                <a:solidFill>
                  <a:srgbClr val="FF0000"/>
                </a:solidFill>
                <a:latin typeface="Meiryo UI" panose="020B0604030504040204" pitchFamily="50" charset="-128"/>
                <a:ea typeface="Meiryo UI" panose="020B0604030504040204" pitchFamily="50" charset="-128"/>
              </a:rPr>
              <a:t>TDPF</a:t>
            </a:r>
            <a:r>
              <a:rPr lang="ja-JP" altLang="en-US" sz="1400" dirty="0">
                <a:solidFill>
                  <a:srgbClr val="FF0000"/>
                </a:solidFill>
                <a:latin typeface="Meiryo UI" panose="020B0604030504040204" pitchFamily="50" charset="-128"/>
                <a:ea typeface="Meiryo UI" panose="020B0604030504040204" pitchFamily="50" charset="-128"/>
              </a:rPr>
              <a:t>と連携できるかについて具体的に記載してください。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連携するデータの詳細を、以下項目を満たすよう記載してください。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データ保有者、データ名称、データ概要を記載してください。</a:t>
            </a: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20DF2A03-2148-4827-88C4-1EEBF02AFA1B}"/>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8</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1</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【TDPF</a:t>
            </a:r>
            <a:r>
              <a:rPr lang="ja-JP" altLang="en-US" sz="1800" b="1" u="sng" dirty="0">
                <a:latin typeface="Meiryo UI" panose="020B0604030504040204" pitchFamily="50" charset="-128"/>
                <a:ea typeface="Meiryo UI" panose="020B0604030504040204" pitchFamily="50" charset="-128"/>
              </a:rPr>
              <a:t>へデータの還元</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867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6E3C0D9-4187-303B-F5F0-0A2CDF5753CB}"/>
              </a:ext>
            </a:extLst>
          </p:cNvPr>
          <p:cNvGraphicFramePr>
            <a:graphicFrameLocks noChangeAspect="1"/>
          </p:cNvGraphicFramePr>
          <p:nvPr>
            <p:custDataLst>
              <p:tags r:id="rId1"/>
            </p:custDataLst>
            <p:extLst>
              <p:ext uri="{D42A27DB-BD31-4B8C-83A1-F6EECF244321}">
                <p14:modId xmlns:p14="http://schemas.microsoft.com/office/powerpoint/2010/main" val="3362158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E6E3C0D9-4187-303B-F5F0-0A2CDF5753C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8</a:t>
            </a:r>
            <a:r>
              <a:rPr lang="ja-JP" altLang="en-US" sz="2400" b="1" dirty="0">
                <a:latin typeface="Meiryo UI" panose="020B0604030504040204" pitchFamily="50" charset="-128"/>
                <a:ea typeface="Meiryo UI" panose="020B0604030504040204" pitchFamily="50" charset="-128"/>
              </a:rPr>
              <a:t>．還元性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15</a:t>
            </a:fld>
            <a:endParaRPr lang="ja-JP" altLang="en-US"/>
          </a:p>
        </p:txBody>
      </p:sp>
      <p:sp>
        <p:nvSpPr>
          <p:cNvPr id="5" name="正方形/長方形 4">
            <a:extLst>
              <a:ext uri="{FF2B5EF4-FFF2-40B4-BE49-F238E27FC236}">
                <a16:creationId xmlns:a16="http://schemas.microsoft.com/office/drawing/2014/main" id="{65CA7E40-78A4-4C76-9142-0587F59EFED4}"/>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事業を通じて得られた成果を会員へ発信し、会員間の連携を促進する方法を記載してください。</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20DF2A03-2148-4827-88C4-1EEBF02AFA1B}"/>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8</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2</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【TDPF</a:t>
            </a:r>
            <a:r>
              <a:rPr lang="ja-JP" altLang="en-US" sz="1800" b="1" u="sng" dirty="0">
                <a:latin typeface="Meiryo UI" panose="020B0604030504040204" pitchFamily="50" charset="-128"/>
                <a:ea typeface="Meiryo UI" panose="020B0604030504040204" pitchFamily="50" charset="-128"/>
              </a:rPr>
              <a:t>会員コミュニティの醸成</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14504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9377881-7818-E1CB-7A4D-267CEF38A24B}"/>
              </a:ext>
            </a:extLst>
          </p:cNvPr>
          <p:cNvGraphicFramePr>
            <a:graphicFrameLocks noChangeAspect="1"/>
          </p:cNvGraphicFramePr>
          <p:nvPr>
            <p:custDataLst>
              <p:tags r:id="rId1"/>
            </p:custDataLst>
            <p:extLst>
              <p:ext uri="{D42A27DB-BD31-4B8C-83A1-F6EECF244321}">
                <p14:modId xmlns:p14="http://schemas.microsoft.com/office/powerpoint/2010/main" val="15515210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A9377881-7818-E1CB-7A4D-267CEF38A24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9</a:t>
            </a:r>
            <a:r>
              <a:rPr lang="ja-JP" altLang="en-US" sz="2400" b="1" dirty="0">
                <a:latin typeface="Meiryo UI" panose="020B0604030504040204" pitchFamily="50" charset="-128"/>
                <a:ea typeface="Meiryo UI" panose="020B0604030504040204" pitchFamily="50" charset="-128"/>
              </a:rPr>
              <a:t>．経費</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16</a:t>
            </a:fld>
            <a:endParaRPr lang="ja-JP" altLang="en-US"/>
          </a:p>
        </p:txBody>
      </p:sp>
      <p:sp>
        <p:nvSpPr>
          <p:cNvPr id="5" name="正方形/長方形 4">
            <a:extLst>
              <a:ext uri="{FF2B5EF4-FFF2-40B4-BE49-F238E27FC236}">
                <a16:creationId xmlns:a16="http://schemas.microsoft.com/office/drawing/2014/main" id="{2975FAE8-21CE-4B4E-925B-AD900AA2CC75}"/>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令和</a:t>
            </a:r>
            <a:r>
              <a:rPr lang="en-US" altLang="ja-JP" sz="1400" dirty="0">
                <a:solidFill>
                  <a:srgbClr val="FF0000"/>
                </a:solidFill>
                <a:latin typeface="Meiryo UI" panose="020B0604030504040204" pitchFamily="50" charset="-128"/>
                <a:ea typeface="Meiryo UI" panose="020B0604030504040204" pitchFamily="50" charset="-128"/>
              </a:rPr>
              <a:t>6</a:t>
            </a:r>
            <a:r>
              <a:rPr lang="ja-JP" altLang="en-US" sz="1400" dirty="0">
                <a:solidFill>
                  <a:srgbClr val="FF0000"/>
                </a:solidFill>
                <a:latin typeface="Meiryo UI" panose="020B0604030504040204" pitchFamily="50" charset="-128"/>
                <a:ea typeface="Meiryo UI" panose="020B0604030504040204" pitchFamily="50" charset="-128"/>
              </a:rPr>
              <a:t>年度の事業にかかる経費を記載してください。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本書には概算で記載し、採択後に詳細を提出してください。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複数事業者体制で実施する場合は、どの事業者が申請する経費か明記してください。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B26EF49F-DB43-DFD9-5CD7-646ECCC83FBF}"/>
              </a:ext>
            </a:extLst>
          </p:cNvPr>
          <p:cNvGraphicFramePr>
            <a:graphicFrameLocks noGrp="1"/>
          </p:cNvGraphicFramePr>
          <p:nvPr>
            <p:extLst>
              <p:ext uri="{D42A27DB-BD31-4B8C-83A1-F6EECF244321}">
                <p14:modId xmlns:p14="http://schemas.microsoft.com/office/powerpoint/2010/main" val="1065941910"/>
              </p:ext>
            </p:extLst>
          </p:nvPr>
        </p:nvGraphicFramePr>
        <p:xfrm>
          <a:off x="744816" y="2366045"/>
          <a:ext cx="8447271" cy="3313440"/>
        </p:xfrm>
        <a:graphic>
          <a:graphicData uri="http://schemas.openxmlformats.org/drawingml/2006/table">
            <a:tbl>
              <a:tblPr>
                <a:tableStyleId>{5C22544A-7EE6-4342-B048-85BDC9FD1C3A}</a:tableStyleId>
              </a:tblPr>
              <a:tblGrid>
                <a:gridCol w="1183848">
                  <a:extLst>
                    <a:ext uri="{9D8B030D-6E8A-4147-A177-3AD203B41FA5}">
                      <a16:colId xmlns:a16="http://schemas.microsoft.com/office/drawing/2014/main" val="1414677474"/>
                    </a:ext>
                  </a:extLst>
                </a:gridCol>
                <a:gridCol w="3168352">
                  <a:extLst>
                    <a:ext uri="{9D8B030D-6E8A-4147-A177-3AD203B41FA5}">
                      <a16:colId xmlns:a16="http://schemas.microsoft.com/office/drawing/2014/main" val="2843000391"/>
                    </a:ext>
                  </a:extLst>
                </a:gridCol>
                <a:gridCol w="1296144">
                  <a:extLst>
                    <a:ext uri="{9D8B030D-6E8A-4147-A177-3AD203B41FA5}">
                      <a16:colId xmlns:a16="http://schemas.microsoft.com/office/drawing/2014/main" val="2222830274"/>
                    </a:ext>
                  </a:extLst>
                </a:gridCol>
                <a:gridCol w="2798927">
                  <a:extLst>
                    <a:ext uri="{9D8B030D-6E8A-4147-A177-3AD203B41FA5}">
                      <a16:colId xmlns:a16="http://schemas.microsoft.com/office/drawing/2014/main" val="2930214744"/>
                    </a:ext>
                  </a:extLst>
                </a:gridCol>
              </a:tblGrid>
              <a:tr h="207639">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区分</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実施項目</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費用（円）</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備考</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22258018"/>
                  </a:ext>
                </a:extLst>
              </a:tr>
              <a:tr h="221901">
                <a:tc rowSpan="8">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事業費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システム開発費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90995849"/>
                  </a:ext>
                </a:extLst>
              </a:tr>
              <a:tr h="221901">
                <a:tc vMerge="1">
                  <a:txBody>
                    <a:bodyPr/>
                    <a:lstStyle/>
                    <a:p>
                      <a:endParaRPr kumimoji="1" lang="ja-JP" altLang="en-US"/>
                    </a:p>
                  </a:txBody>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モニター募集のための広告費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チラシ、</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WEB</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広告等を想定</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5271275"/>
                  </a:ext>
                </a:extLst>
              </a:tr>
              <a:tr h="221901">
                <a:tc vMerge="1">
                  <a:txBody>
                    <a:bodyPr/>
                    <a:lstStyle/>
                    <a:p>
                      <a:endParaRPr kumimoji="1" lang="ja-JP" altLang="en-US"/>
                    </a:p>
                  </a:txBody>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en-US" altLang="ja-JP" sz="1200" u="none" strike="noStrike" dirty="0">
                          <a:solidFill>
                            <a:schemeClr val="tx1"/>
                          </a:solidFill>
                          <a:effectLst/>
                          <a:latin typeface="Meiryo UI" panose="020B0604030504040204" pitchFamily="50" charset="-128"/>
                          <a:ea typeface="Meiryo UI" panose="020B0604030504040204" pitchFamily="50" charset="-128"/>
                        </a:rPr>
                        <a:t>XXX</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円</a:t>
                      </a:r>
                      <a:r>
                        <a:rPr lang="en-US" altLang="ja-JP" sz="1200" u="none" strike="noStrike" dirty="0">
                          <a:solidFill>
                            <a:schemeClr val="tx1"/>
                          </a:solidFill>
                          <a:effectLst/>
                          <a:latin typeface="Meiryo UI" panose="020B0604030504040204" pitchFamily="50" charset="-128"/>
                          <a:ea typeface="Meiryo UI" panose="020B0604030504040204" pitchFamily="50" charset="-128"/>
                        </a:rPr>
                        <a:t>×6</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カ月</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9100804"/>
                  </a:ext>
                </a:extLst>
              </a:tr>
              <a:tr h="221901">
                <a:tc vMerge="1">
                  <a:txBody>
                    <a:bodyPr/>
                    <a:lstStyle/>
                    <a:p>
                      <a:endParaRPr kumimoji="1" lang="ja-JP" altLang="en-US"/>
                    </a:p>
                  </a:txBody>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3315476"/>
                  </a:ext>
                </a:extLst>
              </a:tr>
              <a:tr h="221901">
                <a:tc vMerge="1">
                  <a:txBody>
                    <a:bodyPr/>
                    <a:lstStyle/>
                    <a:p>
                      <a:pPr algn="ctr"/>
                      <a:r>
                        <a:rPr kumimoji="1" lang="en-US" altLang="ja-JP" sz="1200" u="none" strike="noStrike" dirty="0">
                          <a:solidFill>
                            <a:schemeClr val="tx1"/>
                          </a:solidFill>
                          <a:effectLst/>
                          <a:latin typeface="Meiryo UI" panose="020B0604030504040204" pitchFamily="50" charset="-128"/>
                          <a:ea typeface="Meiryo UI" panose="020B0604030504040204" pitchFamily="50" charset="-128"/>
                        </a:rPr>
                        <a:t>XXX</a:t>
                      </a:r>
                      <a:endParaRPr kumimoji="1" lang="ja-JP" altLang="en-US" sz="1200" dirty="0"/>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8191430"/>
                  </a:ext>
                </a:extLst>
              </a:tr>
              <a:tr h="221901">
                <a:tc vMerge="1">
                  <a:txBody>
                    <a:bodyPr/>
                    <a:lstStyle/>
                    <a:p>
                      <a:endParaRPr kumimoji="1" lang="ja-JP" altLang="en-US"/>
                    </a:p>
                  </a:txBody>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8047367"/>
                  </a:ext>
                </a:extLst>
              </a:tr>
              <a:tr h="221901">
                <a:tc vMerge="1">
                  <a:txBody>
                    <a:bodyPr/>
                    <a:lstStyle/>
                    <a:p>
                      <a:endParaRPr kumimoji="1" lang="ja-JP" altLang="en-US"/>
                    </a:p>
                  </a:txBody>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4211976"/>
                  </a:ext>
                </a:extLst>
              </a:tr>
              <a:tr h="221901">
                <a:tc vMerge="1">
                  <a:txBody>
                    <a:bodyPr/>
                    <a:lstStyle/>
                    <a:p>
                      <a:endParaRPr kumimoji="1" lang="ja-JP" altLang="en-US"/>
                    </a:p>
                  </a:txBody>
                  <a:tcPr/>
                </a:tc>
                <a:tc>
                  <a:txBody>
                    <a:bodyPr/>
                    <a:lstStyle/>
                    <a:p>
                      <a:pPr algn="l"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8330540"/>
                  </a:ext>
                </a:extLst>
              </a:tr>
              <a:tr h="221901">
                <a:tc gridSpan="2">
                  <a:txBody>
                    <a:bodyPr/>
                    <a:lstStyle/>
                    <a:p>
                      <a:pPr algn="ctr" fontAlgn="ct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一般管理費</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63361600"/>
                  </a:ext>
                </a:extLst>
              </a:tr>
              <a:tr h="221901">
                <a:tc gridSpan="2">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小　　計</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dirty="0">
                          <a:effectLst/>
                        </a:rPr>
                        <a:t>　</a:t>
                      </a:r>
                      <a:endParaRPr lang="ja-JP" altLang="en-US" sz="9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71403055"/>
                  </a:ext>
                </a:extLst>
              </a:tr>
              <a:tr h="221901">
                <a:tc gridSpan="2">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消費税及び地方消費税</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dirty="0">
                          <a:effectLst/>
                        </a:rPr>
                        <a:t>　</a:t>
                      </a:r>
                      <a:endParaRPr lang="ja-JP" altLang="en-US" sz="9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77178353"/>
                  </a:ext>
                </a:extLst>
              </a:tr>
              <a:tr h="221901">
                <a:tc gridSpan="2">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合　　計</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ctr"/>
                      <a:r>
                        <a:rPr lang="ja-JP" altLang="en-US" sz="900" u="none" strike="noStrike" dirty="0">
                          <a:effectLst/>
                        </a:rPr>
                        <a:t>　</a:t>
                      </a:r>
                      <a:endParaRPr lang="ja-JP" altLang="en-US" sz="9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XXX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8055976"/>
                  </a:ext>
                </a:extLst>
              </a:tr>
            </a:tbl>
          </a:graphicData>
        </a:graphic>
      </p:graphicFrame>
      <p:sp>
        <p:nvSpPr>
          <p:cNvPr id="8" name="コンテンツ プレースホルダー 2">
            <a:extLst>
              <a:ext uri="{FF2B5EF4-FFF2-40B4-BE49-F238E27FC236}">
                <a16:creationId xmlns:a16="http://schemas.microsoft.com/office/drawing/2014/main" id="{DBDCD694-26F9-2F58-BCE2-70F1C8EF4521}"/>
              </a:ext>
            </a:extLst>
          </p:cNvPr>
          <p:cNvSpPr txBox="1">
            <a:spLocks/>
          </p:cNvSpPr>
          <p:nvPr/>
        </p:nvSpPr>
        <p:spPr bwMode="auto">
          <a:xfrm>
            <a:off x="304834" y="2121362"/>
            <a:ext cx="9367934" cy="24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経費の記入例</a:t>
            </a:r>
          </a:p>
        </p:txBody>
      </p:sp>
    </p:spTree>
    <p:extLst>
      <p:ext uri="{BB962C8B-B14F-4D97-AF65-F5344CB8AC3E}">
        <p14:creationId xmlns:p14="http://schemas.microsoft.com/office/powerpoint/2010/main" val="1215541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9377881-7818-E1CB-7A4D-267CEF38A24B}"/>
              </a:ext>
            </a:extLst>
          </p:cNvPr>
          <p:cNvGraphicFramePr>
            <a:graphicFrameLocks noChangeAspect="1"/>
          </p:cNvGraphicFramePr>
          <p:nvPr>
            <p:custDataLst>
              <p:tags r:id="rId1"/>
            </p:custDataLst>
            <p:extLst>
              <p:ext uri="{D42A27DB-BD31-4B8C-83A1-F6EECF244321}">
                <p14:modId xmlns:p14="http://schemas.microsoft.com/office/powerpoint/2010/main" val="3973291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2" imgH="623" progId="TCLayout.ActiveDocument.1">
                  <p:embed/>
                </p:oleObj>
              </mc:Choice>
              <mc:Fallback>
                <p:oleObj name="think-cell スライド" r:id="rId4" imgW="622" imgH="623" progId="TCLayout.ActiveDocument.1">
                  <p:embed/>
                  <p:pic>
                    <p:nvPicPr>
                      <p:cNvPr id="2" name="think-cell data - do not delete" hidden="1">
                        <a:extLst>
                          <a:ext uri="{FF2B5EF4-FFF2-40B4-BE49-F238E27FC236}">
                            <a16:creationId xmlns:a16="http://schemas.microsoft.com/office/drawing/2014/main" id="{A9377881-7818-E1CB-7A4D-267CEF38A24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10</a:t>
            </a:r>
            <a:r>
              <a:rPr lang="ja-JP" altLang="en-US" sz="2400" b="1" dirty="0">
                <a:latin typeface="Meiryo UI" panose="020B0604030504040204" pitchFamily="50" charset="-128"/>
                <a:ea typeface="Meiryo UI" panose="020B0604030504040204" pitchFamily="50" charset="-128"/>
              </a:rPr>
              <a:t>．その他</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17</a:t>
            </a:fld>
            <a:endParaRPr lang="ja-JP" altLang="en-US"/>
          </a:p>
        </p:txBody>
      </p:sp>
      <p:sp>
        <p:nvSpPr>
          <p:cNvPr id="5" name="正方形/長方形 4">
            <a:extLst>
              <a:ext uri="{FF2B5EF4-FFF2-40B4-BE49-F238E27FC236}">
                <a16:creationId xmlns:a16="http://schemas.microsoft.com/office/drawing/2014/main" id="{2975FAE8-21CE-4B4E-925B-AD900AA2CC75}"/>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その他、自由に記載してください。記載する事項がない場合は、本項目は削除して構いません。</a:t>
            </a:r>
          </a:p>
        </p:txBody>
      </p:sp>
    </p:spTree>
    <p:extLst>
      <p:ext uri="{BB962C8B-B14F-4D97-AF65-F5344CB8AC3E}">
        <p14:creationId xmlns:p14="http://schemas.microsoft.com/office/powerpoint/2010/main" val="234343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7C4F7C95-0888-406C-A1FD-DD7AEF4D1072}"/>
              </a:ext>
            </a:extLst>
          </p:cNvPr>
          <p:cNvSpPr/>
          <p:nvPr/>
        </p:nvSpPr>
        <p:spPr>
          <a:xfrm>
            <a:off x="247968" y="640788"/>
            <a:ext cx="9424800" cy="568801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連名で応募する場合も含め、参画するすべてのプロジェクト実施者の情報を記載してください。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企画提案者の情報</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a:t>
            </a:fld>
            <a:endParaRPr lang="ja-JP" altLang="en-US"/>
          </a:p>
        </p:txBody>
      </p:sp>
      <p:graphicFrame>
        <p:nvGraphicFramePr>
          <p:cNvPr id="11" name="表 10">
            <a:extLst>
              <a:ext uri="{FF2B5EF4-FFF2-40B4-BE49-F238E27FC236}">
                <a16:creationId xmlns:a16="http://schemas.microsoft.com/office/drawing/2014/main" id="{325B5CAB-312B-41D6-8626-D7ADBA8671C1}"/>
              </a:ext>
            </a:extLst>
          </p:cNvPr>
          <p:cNvGraphicFramePr>
            <a:graphicFrameLocks noGrp="1"/>
          </p:cNvGraphicFramePr>
          <p:nvPr>
            <p:extLst>
              <p:ext uri="{D42A27DB-BD31-4B8C-83A1-F6EECF244321}">
                <p14:modId xmlns:p14="http://schemas.microsoft.com/office/powerpoint/2010/main" val="830424528"/>
              </p:ext>
            </p:extLst>
          </p:nvPr>
        </p:nvGraphicFramePr>
        <p:xfrm>
          <a:off x="823912" y="1387109"/>
          <a:ext cx="8167688" cy="1613408"/>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dirty="0">
                          <a:solidFill>
                            <a:schemeClr val="tx1"/>
                          </a:solidFill>
                          <a:effectLst/>
                          <a:latin typeface="Meiryo UI" panose="020B0604030504040204" pitchFamily="50" charset="-128"/>
                          <a:ea typeface="Meiryo UI" panose="020B0604030504040204" pitchFamily="50" charset="-128"/>
                        </a:rPr>
                        <a:t>名称</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設立年月</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graphicFrame>
        <p:nvGraphicFramePr>
          <p:cNvPr id="7" name="表 6">
            <a:extLst>
              <a:ext uri="{FF2B5EF4-FFF2-40B4-BE49-F238E27FC236}">
                <a16:creationId xmlns:a16="http://schemas.microsoft.com/office/drawing/2014/main" id="{C3D5CF42-FAEE-4BE8-B88C-A03EF36EE9EB}"/>
              </a:ext>
            </a:extLst>
          </p:cNvPr>
          <p:cNvGraphicFramePr>
            <a:graphicFrameLocks noGrp="1"/>
          </p:cNvGraphicFramePr>
          <p:nvPr>
            <p:extLst>
              <p:ext uri="{D42A27DB-BD31-4B8C-83A1-F6EECF244321}">
                <p14:modId xmlns:p14="http://schemas.microsoft.com/office/powerpoint/2010/main" val="3612970553"/>
              </p:ext>
            </p:extLst>
          </p:nvPr>
        </p:nvGraphicFramePr>
        <p:xfrm>
          <a:off x="823912" y="3460905"/>
          <a:ext cx="8167688" cy="1613408"/>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dirty="0">
                          <a:solidFill>
                            <a:schemeClr val="tx1"/>
                          </a:solidFill>
                          <a:effectLst/>
                          <a:latin typeface="Meiryo UI" panose="020B0604030504040204" pitchFamily="50" charset="-128"/>
                          <a:ea typeface="Meiryo UI" panose="020B0604030504040204" pitchFamily="50" charset="-128"/>
                        </a:rPr>
                        <a:t>名称</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77804">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設立年月</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Tree>
    <p:extLst>
      <p:ext uri="{BB962C8B-B14F-4D97-AF65-F5344CB8AC3E}">
        <p14:creationId xmlns:p14="http://schemas.microsoft.com/office/powerpoint/2010/main" val="369031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372E52B-1E89-C549-AF62-2C23DD5099C4}"/>
              </a:ext>
            </a:extLst>
          </p:cNvPr>
          <p:cNvGraphicFramePr>
            <a:graphicFrameLocks noChangeAspect="1"/>
          </p:cNvGraphicFramePr>
          <p:nvPr>
            <p:custDataLst>
              <p:tags r:id="rId1"/>
            </p:custDataLst>
            <p:extLst>
              <p:ext uri="{D42A27DB-BD31-4B8C-83A1-F6EECF244321}">
                <p14:modId xmlns:p14="http://schemas.microsoft.com/office/powerpoint/2010/main" val="31655906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1" imgH="351" progId="TCLayout.ActiveDocument.1">
                  <p:embed/>
                </p:oleObj>
              </mc:Choice>
              <mc:Fallback>
                <p:oleObj name="think-cell スライド" r:id="rId4" imgW="351" imgH="351" progId="TCLayout.ActiveDocument.1">
                  <p:embed/>
                  <p:pic>
                    <p:nvPicPr>
                      <p:cNvPr id="3" name="think-cell data - do not delete" hidden="1">
                        <a:extLst>
                          <a:ext uri="{FF2B5EF4-FFF2-40B4-BE49-F238E27FC236}">
                            <a16:creationId xmlns:a16="http://schemas.microsoft.com/office/drawing/2014/main" id="{8372E52B-1E89-C549-AF62-2C23DD5099C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2</a:t>
            </a:fld>
            <a:endParaRPr lang="ja-JP" altLang="en-US"/>
          </a:p>
        </p:txBody>
      </p:sp>
      <p:sp>
        <p:nvSpPr>
          <p:cNvPr id="5" name="タイトル 9">
            <a:extLst>
              <a:ext uri="{FF2B5EF4-FFF2-40B4-BE49-F238E27FC236}">
                <a16:creationId xmlns:a16="http://schemas.microsoft.com/office/drawing/2014/main" id="{C96CAC56-E7C6-28FD-3D94-34C0ABBC51FA}"/>
              </a:ext>
            </a:extLst>
          </p:cNvPr>
          <p:cNvSpPr txBox="1">
            <a:spLocks/>
          </p:cNvSpPr>
          <p:nvPr/>
        </p:nvSpPr>
        <p:spPr bwMode="auto">
          <a:xfrm>
            <a:off x="0" y="0"/>
            <a:ext cx="9906000" cy="5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fontAlgn="base">
              <a:lnSpc>
                <a:spcPct val="90000"/>
              </a:lnSpc>
              <a:spcBef>
                <a:spcPct val="0"/>
              </a:spcBef>
              <a:spcAft>
                <a:spcPct val="0"/>
              </a:spcAft>
              <a:defRPr kumimoji="1" sz="3200" kern="1200">
                <a:solidFill>
                  <a:schemeClr val="tx1"/>
                </a:solidFill>
                <a:latin typeface="HGP創英角ｺﾞｼｯｸUB" panose="020B0900000000000000" pitchFamily="50" charset="-128"/>
                <a:ea typeface="HGP創英角ｺﾞｼｯｸUB" panose="020B0900000000000000" pitchFamily="50" charset="-128"/>
                <a:cs typeface="+mj-cs"/>
              </a:defRPr>
            </a:lvl1pPr>
            <a:lvl2pPr algn="l" rtl="0" fontAlgn="base">
              <a:lnSpc>
                <a:spcPct val="90000"/>
              </a:lnSpc>
              <a:spcBef>
                <a:spcPct val="0"/>
              </a:spcBef>
              <a:spcAft>
                <a:spcPct val="0"/>
              </a:spcAft>
              <a:defRPr kumimoji="1" sz="4400">
                <a:solidFill>
                  <a:schemeClr val="tx1"/>
                </a:solidFill>
                <a:latin typeface="Calibri Light" panose="020F0302020204030204" pitchFamily="34" charset="0"/>
              </a:defRPr>
            </a:lvl2pPr>
            <a:lvl3pPr algn="l" rtl="0" fontAlgn="base">
              <a:lnSpc>
                <a:spcPct val="90000"/>
              </a:lnSpc>
              <a:spcBef>
                <a:spcPct val="0"/>
              </a:spcBef>
              <a:spcAft>
                <a:spcPct val="0"/>
              </a:spcAft>
              <a:defRPr kumimoji="1" sz="4400">
                <a:solidFill>
                  <a:schemeClr val="tx1"/>
                </a:solidFill>
                <a:latin typeface="Calibri Light" panose="020F0302020204030204" pitchFamily="34" charset="0"/>
              </a:defRPr>
            </a:lvl3pPr>
            <a:lvl4pPr algn="l" rtl="0" fontAlgn="base">
              <a:lnSpc>
                <a:spcPct val="90000"/>
              </a:lnSpc>
              <a:spcBef>
                <a:spcPct val="0"/>
              </a:spcBef>
              <a:spcAft>
                <a:spcPct val="0"/>
              </a:spcAft>
              <a:defRPr kumimoji="1" sz="4400">
                <a:solidFill>
                  <a:schemeClr val="tx1"/>
                </a:solidFill>
                <a:latin typeface="Calibri Light" panose="020F0302020204030204" pitchFamily="34" charset="0"/>
              </a:defRPr>
            </a:lvl4pPr>
            <a:lvl5pPr algn="l" rtl="0" fontAlgn="base">
              <a:lnSpc>
                <a:spcPct val="90000"/>
              </a:lnSpc>
              <a:spcBef>
                <a:spcPct val="0"/>
              </a:spcBef>
              <a:spcAft>
                <a:spcPct val="0"/>
              </a:spcAft>
              <a:defRPr kumimoji="1"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kumimoji="1"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kumimoji="1"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kumimoji="1"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kumimoji="1" sz="4400">
                <a:solidFill>
                  <a:schemeClr val="tx1"/>
                </a:solidFill>
                <a:latin typeface="Calibri Light" panose="020F0302020204030204" pitchFamily="34" charset="0"/>
              </a:defRPr>
            </a:lvl9pPr>
          </a:lstStyle>
          <a:p>
            <a:pPr algn="ctr" defTabSz="914400" eaLnBrk="1" hangingPunct="1"/>
            <a:r>
              <a:rPr lang="ja-JP" altLang="en-US" sz="2400" b="1" dirty="0">
                <a:latin typeface="Meiryo UI" panose="020B0604030504040204" pitchFamily="50" charset="-128"/>
                <a:ea typeface="Meiryo UI" panose="020B0604030504040204" pitchFamily="50" charset="-128"/>
              </a:rPr>
              <a:t>目次</a:t>
            </a:r>
          </a:p>
        </p:txBody>
      </p:sp>
      <p:sp>
        <p:nvSpPr>
          <p:cNvPr id="7" name="正方形/長方形 6">
            <a:extLst>
              <a:ext uri="{FF2B5EF4-FFF2-40B4-BE49-F238E27FC236}">
                <a16:creationId xmlns:a16="http://schemas.microsoft.com/office/drawing/2014/main" id="{4EB4D848-2302-482D-94D6-D804599C9B81}"/>
              </a:ext>
            </a:extLst>
          </p:cNvPr>
          <p:cNvSpPr/>
          <p:nvPr/>
        </p:nvSpPr>
        <p:spPr>
          <a:xfrm>
            <a:off x="3835716" y="995614"/>
            <a:ext cx="1107760" cy="1692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algn="r"/>
            <a:r>
              <a:rPr kumimoji="1" lang="ja-JP" altLang="en-US" sz="1100" dirty="0">
                <a:solidFill>
                  <a:schemeClr val="tx1"/>
                </a:solidFill>
              </a:rPr>
              <a:t>ページ</a:t>
            </a:r>
            <a:endParaRPr kumimoji="1" lang="ja-JP" altLang="en-US" sz="1100" dirty="0">
              <a:solidFill>
                <a:srgbClr val="FF0000"/>
              </a:solidFill>
            </a:endParaRPr>
          </a:p>
        </p:txBody>
      </p:sp>
      <p:sp>
        <p:nvSpPr>
          <p:cNvPr id="8" name="正方形/長方形 7">
            <a:extLst>
              <a:ext uri="{FF2B5EF4-FFF2-40B4-BE49-F238E27FC236}">
                <a16:creationId xmlns:a16="http://schemas.microsoft.com/office/drawing/2014/main" id="{D3BDF0C7-EA42-4F1A-F74B-800177E8AB3D}"/>
              </a:ext>
            </a:extLst>
          </p:cNvPr>
          <p:cNvSpPr/>
          <p:nvPr/>
        </p:nvSpPr>
        <p:spPr>
          <a:xfrm>
            <a:off x="5288481" y="4792920"/>
            <a:ext cx="4188894" cy="5591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b">
            <a:spAutoFit/>
          </a:bodyPr>
          <a:lstStyle/>
          <a:p>
            <a:pPr>
              <a:spcAft>
                <a:spcPts val="200"/>
              </a:spcAft>
            </a:pPr>
            <a:r>
              <a:rPr kumimoji="1" lang="en-US" altLang="ja-JP" sz="1100" dirty="0">
                <a:solidFill>
                  <a:srgbClr val="FF0000"/>
                </a:solidFill>
              </a:rPr>
              <a:t>※</a:t>
            </a:r>
            <a:r>
              <a:rPr kumimoji="1" lang="ja-JP" altLang="en-US" sz="1100" dirty="0">
                <a:solidFill>
                  <a:srgbClr val="FF0000"/>
                </a:solidFill>
              </a:rPr>
              <a:t>記載欄が不足する場合は必要に応じて記載欄及びページを追加すること</a:t>
            </a:r>
            <a:endParaRPr kumimoji="1" lang="en-US" altLang="ja-JP" sz="1100" dirty="0">
              <a:solidFill>
                <a:srgbClr val="FF0000"/>
              </a:solidFill>
            </a:endParaRPr>
          </a:p>
          <a:p>
            <a:pPr>
              <a:spcAft>
                <a:spcPts val="200"/>
              </a:spcAft>
            </a:pPr>
            <a:r>
              <a:rPr kumimoji="1" lang="en-US" altLang="ja-JP" sz="1100" dirty="0">
                <a:solidFill>
                  <a:srgbClr val="FF0000"/>
                </a:solidFill>
              </a:rPr>
              <a:t>※</a:t>
            </a:r>
            <a:r>
              <a:rPr kumimoji="1" lang="ja-JP" altLang="en-US" sz="1100" dirty="0">
                <a:solidFill>
                  <a:srgbClr val="FF0000"/>
                </a:solidFill>
              </a:rPr>
              <a:t>各スライド上部に記載の内容は必ず記入すること</a:t>
            </a:r>
            <a:endParaRPr kumimoji="1" lang="en-US" altLang="ja-JP" sz="1100" dirty="0">
              <a:solidFill>
                <a:srgbClr val="FF0000"/>
              </a:solidFill>
            </a:endParaRPr>
          </a:p>
          <a:p>
            <a:pPr>
              <a:spcAft>
                <a:spcPts val="200"/>
              </a:spcAft>
            </a:pPr>
            <a:r>
              <a:rPr kumimoji="1" lang="en-US" altLang="ja-JP" sz="1100" dirty="0">
                <a:solidFill>
                  <a:srgbClr val="FF0000"/>
                </a:solidFill>
              </a:rPr>
              <a:t>※</a:t>
            </a:r>
            <a:r>
              <a:rPr kumimoji="1" lang="ja-JP" altLang="en-US" sz="1100" dirty="0">
                <a:solidFill>
                  <a:srgbClr val="FF0000"/>
                </a:solidFill>
              </a:rPr>
              <a:t>募集要項の「表</a:t>
            </a:r>
            <a:r>
              <a:rPr kumimoji="1" lang="en-US" altLang="ja-JP" sz="1100" dirty="0">
                <a:solidFill>
                  <a:srgbClr val="FF0000"/>
                </a:solidFill>
              </a:rPr>
              <a:t>3</a:t>
            </a:r>
            <a:r>
              <a:rPr kumimoji="1" lang="ja-JP" altLang="en-US" sz="1100" dirty="0">
                <a:solidFill>
                  <a:srgbClr val="FF0000"/>
                </a:solidFill>
              </a:rPr>
              <a:t>　評価項目一覧」を確認の上記載すること</a:t>
            </a:r>
          </a:p>
        </p:txBody>
      </p:sp>
      <p:sp>
        <p:nvSpPr>
          <p:cNvPr id="11" name="正方形/長方形 10">
            <a:extLst>
              <a:ext uri="{FF2B5EF4-FFF2-40B4-BE49-F238E27FC236}">
                <a16:creationId xmlns:a16="http://schemas.microsoft.com/office/drawing/2014/main" id="{CD52673E-3BD2-F63B-67A5-44A687740DD0}"/>
              </a:ext>
            </a:extLst>
          </p:cNvPr>
          <p:cNvSpPr/>
          <p:nvPr/>
        </p:nvSpPr>
        <p:spPr>
          <a:xfrm>
            <a:off x="668856" y="1214188"/>
            <a:ext cx="4274620" cy="40968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marL="452438" indent="-452438">
              <a:lnSpc>
                <a:spcPct val="150000"/>
              </a:lnSpc>
              <a:buFont typeface="+mj-lt"/>
              <a:buAutoNum type="arabicPeriod"/>
              <a:tabLst>
                <a:tab pos="5024438" algn="r"/>
              </a:tabLst>
            </a:pPr>
            <a:r>
              <a:rPr kumimoji="1" lang="ja-JP" altLang="en-US" dirty="0">
                <a:solidFill>
                  <a:schemeClr val="tx1"/>
                </a:solidFill>
              </a:rPr>
              <a:t>プロジェクトサマリ</a:t>
            </a:r>
            <a:r>
              <a:rPr kumimoji="1" lang="en-US" altLang="ja-JP" dirty="0">
                <a:solidFill>
                  <a:schemeClr val="tx1"/>
                </a:solidFill>
              </a:rPr>
              <a:t>	3</a:t>
            </a:r>
          </a:p>
          <a:p>
            <a:pPr marL="452438" indent="-452438">
              <a:lnSpc>
                <a:spcPct val="150000"/>
              </a:lnSpc>
              <a:buFont typeface="+mj-lt"/>
              <a:buAutoNum type="arabicPeriod"/>
              <a:tabLst>
                <a:tab pos="5024438" algn="r"/>
              </a:tabLst>
            </a:pPr>
            <a:r>
              <a:rPr kumimoji="1" lang="ja-JP" altLang="en-US" dirty="0">
                <a:solidFill>
                  <a:schemeClr val="tx1"/>
                </a:solidFill>
              </a:rPr>
              <a:t>内容</a:t>
            </a:r>
            <a:r>
              <a:rPr kumimoji="1" lang="en-US" altLang="ja-JP" dirty="0">
                <a:solidFill>
                  <a:schemeClr val="tx1"/>
                </a:solidFill>
              </a:rPr>
              <a:t>	4</a:t>
            </a:r>
          </a:p>
          <a:p>
            <a:pPr marL="452438" indent="-452438">
              <a:lnSpc>
                <a:spcPct val="150000"/>
              </a:lnSpc>
              <a:buFont typeface="+mj-lt"/>
              <a:buAutoNum type="arabicPeriod"/>
              <a:tabLst>
                <a:tab pos="5024438" algn="r"/>
              </a:tabLst>
            </a:pPr>
            <a:r>
              <a:rPr kumimoji="1" lang="ja-JP" altLang="en-US" dirty="0">
                <a:solidFill>
                  <a:schemeClr val="tx1"/>
                </a:solidFill>
              </a:rPr>
              <a:t>公共性</a:t>
            </a:r>
            <a:r>
              <a:rPr kumimoji="1" lang="en-US" altLang="ja-JP" dirty="0">
                <a:solidFill>
                  <a:schemeClr val="tx1"/>
                </a:solidFill>
              </a:rPr>
              <a:t>	5</a:t>
            </a:r>
          </a:p>
          <a:p>
            <a:pPr marL="452438" indent="-452438">
              <a:lnSpc>
                <a:spcPct val="150000"/>
              </a:lnSpc>
              <a:buFont typeface="+mj-lt"/>
              <a:buAutoNum type="arabicPeriod"/>
              <a:tabLst>
                <a:tab pos="5024438" algn="r"/>
              </a:tabLst>
            </a:pPr>
            <a:r>
              <a:rPr kumimoji="1" lang="ja-JP" altLang="en-US" dirty="0">
                <a:solidFill>
                  <a:schemeClr val="tx1"/>
                </a:solidFill>
              </a:rPr>
              <a:t>適合性</a:t>
            </a:r>
            <a:r>
              <a:rPr kumimoji="1" lang="en-US" altLang="ja-JP" dirty="0">
                <a:solidFill>
                  <a:schemeClr val="tx1"/>
                </a:solidFill>
              </a:rPr>
              <a:t>	6</a:t>
            </a:r>
          </a:p>
          <a:p>
            <a:pPr marL="452438" indent="-452438">
              <a:lnSpc>
                <a:spcPct val="150000"/>
              </a:lnSpc>
              <a:buFont typeface="+mj-lt"/>
              <a:buAutoNum type="arabicPeriod"/>
              <a:tabLst>
                <a:tab pos="5024438" algn="r"/>
              </a:tabLst>
            </a:pPr>
            <a:r>
              <a:rPr kumimoji="1" lang="ja-JP" altLang="en-US" dirty="0">
                <a:solidFill>
                  <a:schemeClr val="tx1"/>
                </a:solidFill>
              </a:rPr>
              <a:t>継続性</a:t>
            </a:r>
            <a:r>
              <a:rPr kumimoji="1" lang="en-US" altLang="ja-JP" dirty="0">
                <a:solidFill>
                  <a:schemeClr val="tx1"/>
                </a:solidFill>
              </a:rPr>
              <a:t>	7</a:t>
            </a:r>
          </a:p>
          <a:p>
            <a:pPr marL="452438" indent="-452438">
              <a:lnSpc>
                <a:spcPct val="150000"/>
              </a:lnSpc>
              <a:buFont typeface="+mj-lt"/>
              <a:buAutoNum type="arabicPeriod"/>
              <a:tabLst>
                <a:tab pos="5024438" algn="r"/>
              </a:tabLst>
            </a:pPr>
            <a:r>
              <a:rPr kumimoji="1" lang="ja-JP" altLang="en-US" dirty="0">
                <a:solidFill>
                  <a:schemeClr val="tx1"/>
                </a:solidFill>
              </a:rPr>
              <a:t>実現性</a:t>
            </a:r>
            <a:r>
              <a:rPr kumimoji="1" lang="en-US" altLang="ja-JP" dirty="0">
                <a:solidFill>
                  <a:schemeClr val="tx1"/>
                </a:solidFill>
              </a:rPr>
              <a:t>	9</a:t>
            </a:r>
          </a:p>
          <a:p>
            <a:pPr marL="452438" indent="-452438">
              <a:lnSpc>
                <a:spcPct val="150000"/>
              </a:lnSpc>
              <a:buFont typeface="+mj-lt"/>
              <a:buAutoNum type="arabicPeriod"/>
              <a:tabLst>
                <a:tab pos="5024438" algn="r"/>
              </a:tabLst>
            </a:pPr>
            <a:r>
              <a:rPr kumimoji="1" lang="ja-JP" altLang="en-US" dirty="0">
                <a:solidFill>
                  <a:schemeClr val="tx1"/>
                </a:solidFill>
              </a:rPr>
              <a:t>安全性</a:t>
            </a:r>
            <a:r>
              <a:rPr kumimoji="1" lang="en-US" altLang="ja-JP" dirty="0">
                <a:solidFill>
                  <a:schemeClr val="tx1"/>
                </a:solidFill>
              </a:rPr>
              <a:t>	12</a:t>
            </a:r>
          </a:p>
          <a:p>
            <a:pPr marL="452438" indent="-452438">
              <a:lnSpc>
                <a:spcPct val="150000"/>
              </a:lnSpc>
              <a:buFont typeface="+mj-lt"/>
              <a:buAutoNum type="arabicPeriod"/>
              <a:tabLst>
                <a:tab pos="5024438" algn="r"/>
              </a:tabLst>
            </a:pPr>
            <a:r>
              <a:rPr kumimoji="1" lang="ja-JP" altLang="en-US" dirty="0">
                <a:solidFill>
                  <a:schemeClr val="tx1"/>
                </a:solidFill>
              </a:rPr>
              <a:t>還元性</a:t>
            </a:r>
            <a:r>
              <a:rPr kumimoji="1" lang="en-US" altLang="ja-JP" dirty="0">
                <a:solidFill>
                  <a:schemeClr val="tx1"/>
                </a:solidFill>
              </a:rPr>
              <a:t>	14</a:t>
            </a:r>
          </a:p>
          <a:p>
            <a:pPr marL="452438" indent="-452438">
              <a:lnSpc>
                <a:spcPct val="150000"/>
              </a:lnSpc>
              <a:buFont typeface="+mj-lt"/>
              <a:buAutoNum type="arabicPeriod"/>
              <a:tabLst>
                <a:tab pos="5024438" algn="r"/>
              </a:tabLst>
            </a:pPr>
            <a:r>
              <a:rPr kumimoji="1" lang="ja-JP" altLang="en-US" dirty="0">
                <a:solidFill>
                  <a:schemeClr val="tx1"/>
                </a:solidFill>
              </a:rPr>
              <a:t>経費</a:t>
            </a:r>
            <a:r>
              <a:rPr kumimoji="1" lang="en-US" altLang="ja-JP" dirty="0">
                <a:solidFill>
                  <a:schemeClr val="tx1"/>
                </a:solidFill>
              </a:rPr>
              <a:t>	16</a:t>
            </a:r>
          </a:p>
          <a:p>
            <a:pPr marL="452438" indent="-452438">
              <a:lnSpc>
                <a:spcPct val="150000"/>
              </a:lnSpc>
              <a:buFont typeface="+mj-lt"/>
              <a:buAutoNum type="arabicPeriod"/>
              <a:tabLst>
                <a:tab pos="5024438" algn="r"/>
              </a:tabLst>
            </a:pPr>
            <a:r>
              <a:rPr kumimoji="1" lang="ja-JP" altLang="en-US" dirty="0">
                <a:solidFill>
                  <a:schemeClr val="tx1"/>
                </a:solidFill>
              </a:rPr>
              <a:t>その他 </a:t>
            </a:r>
            <a:r>
              <a:rPr kumimoji="1" lang="en-US" altLang="ja-JP" dirty="0">
                <a:solidFill>
                  <a:schemeClr val="tx1"/>
                </a:solidFill>
              </a:rPr>
              <a:t>	17</a:t>
            </a:r>
            <a:endParaRPr kumimoji="1" lang="ja-JP" altLang="en-US" dirty="0">
              <a:solidFill>
                <a:srgbClr val="FF0000"/>
              </a:solidFill>
            </a:endParaRPr>
          </a:p>
        </p:txBody>
      </p:sp>
      <p:cxnSp>
        <p:nvCxnSpPr>
          <p:cNvPr id="13" name="直線コネクタ 12">
            <a:extLst>
              <a:ext uri="{FF2B5EF4-FFF2-40B4-BE49-F238E27FC236}">
                <a16:creationId xmlns:a16="http://schemas.microsoft.com/office/drawing/2014/main" id="{F0750288-6FDF-3959-53AB-8A0ED4DAA655}"/>
              </a:ext>
            </a:extLst>
          </p:cNvPr>
          <p:cNvCxnSpPr>
            <a:cxnSpLocks/>
          </p:cNvCxnSpPr>
          <p:nvPr/>
        </p:nvCxnSpPr>
        <p:spPr>
          <a:xfrm>
            <a:off x="606291" y="1212783"/>
            <a:ext cx="43920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2F82D51E-0AE3-8739-60D4-98D41AE59D20}"/>
              </a:ext>
            </a:extLst>
          </p:cNvPr>
          <p:cNvCxnSpPr>
            <a:cxnSpLocks/>
          </p:cNvCxnSpPr>
          <p:nvPr/>
        </p:nvCxnSpPr>
        <p:spPr>
          <a:xfrm>
            <a:off x="606291" y="5352047"/>
            <a:ext cx="43920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5" name="直線コネクタ 14">
            <a:extLst>
              <a:ext uri="{FF2B5EF4-FFF2-40B4-BE49-F238E27FC236}">
                <a16:creationId xmlns:a16="http://schemas.microsoft.com/office/drawing/2014/main" id="{DC7D1300-CF49-240A-EEBE-8EBEB7C94653}"/>
              </a:ext>
            </a:extLst>
          </p:cNvPr>
          <p:cNvCxnSpPr>
            <a:cxnSpLocks/>
          </p:cNvCxnSpPr>
          <p:nvPr/>
        </p:nvCxnSpPr>
        <p:spPr>
          <a:xfrm>
            <a:off x="606291" y="4938117"/>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DE5DB038-FBD2-A408-B4F4-ACC426F374F4}"/>
              </a:ext>
            </a:extLst>
          </p:cNvPr>
          <p:cNvCxnSpPr>
            <a:cxnSpLocks/>
          </p:cNvCxnSpPr>
          <p:nvPr/>
        </p:nvCxnSpPr>
        <p:spPr>
          <a:xfrm>
            <a:off x="606291" y="4524191"/>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49C9D9ED-FA3F-068B-218E-5AF7253ECFED}"/>
              </a:ext>
            </a:extLst>
          </p:cNvPr>
          <p:cNvCxnSpPr>
            <a:cxnSpLocks/>
          </p:cNvCxnSpPr>
          <p:nvPr/>
        </p:nvCxnSpPr>
        <p:spPr>
          <a:xfrm>
            <a:off x="606291" y="4110265"/>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2E7E432F-4A9F-3A08-1BAD-E616C59BD8F9}"/>
              </a:ext>
            </a:extLst>
          </p:cNvPr>
          <p:cNvCxnSpPr>
            <a:cxnSpLocks/>
          </p:cNvCxnSpPr>
          <p:nvPr/>
        </p:nvCxnSpPr>
        <p:spPr>
          <a:xfrm>
            <a:off x="606291" y="3696339"/>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BB385D5C-1637-9C80-BAB1-5D24179B3257}"/>
              </a:ext>
            </a:extLst>
          </p:cNvPr>
          <p:cNvCxnSpPr>
            <a:cxnSpLocks/>
          </p:cNvCxnSpPr>
          <p:nvPr/>
        </p:nvCxnSpPr>
        <p:spPr>
          <a:xfrm>
            <a:off x="606291" y="3282413"/>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FBD95B44-0820-4470-E8EF-27DB6929C820}"/>
              </a:ext>
            </a:extLst>
          </p:cNvPr>
          <p:cNvCxnSpPr>
            <a:cxnSpLocks/>
          </p:cNvCxnSpPr>
          <p:nvPr/>
        </p:nvCxnSpPr>
        <p:spPr>
          <a:xfrm>
            <a:off x="606291" y="2868487"/>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1" name="直線コネクタ 20">
            <a:extLst>
              <a:ext uri="{FF2B5EF4-FFF2-40B4-BE49-F238E27FC236}">
                <a16:creationId xmlns:a16="http://schemas.microsoft.com/office/drawing/2014/main" id="{FB5CADEE-C212-A350-CA40-4FAB187ACA44}"/>
              </a:ext>
            </a:extLst>
          </p:cNvPr>
          <p:cNvCxnSpPr>
            <a:cxnSpLocks/>
          </p:cNvCxnSpPr>
          <p:nvPr/>
        </p:nvCxnSpPr>
        <p:spPr>
          <a:xfrm>
            <a:off x="606291" y="2454561"/>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2" name="直線コネクタ 21">
            <a:extLst>
              <a:ext uri="{FF2B5EF4-FFF2-40B4-BE49-F238E27FC236}">
                <a16:creationId xmlns:a16="http://schemas.microsoft.com/office/drawing/2014/main" id="{CA618F48-90BC-7B1F-842A-C696A968BBB7}"/>
              </a:ext>
            </a:extLst>
          </p:cNvPr>
          <p:cNvCxnSpPr>
            <a:cxnSpLocks/>
          </p:cNvCxnSpPr>
          <p:nvPr/>
        </p:nvCxnSpPr>
        <p:spPr>
          <a:xfrm>
            <a:off x="606291" y="2040635"/>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1014E8B3-1EA7-BE73-6024-857766E06948}"/>
              </a:ext>
            </a:extLst>
          </p:cNvPr>
          <p:cNvCxnSpPr>
            <a:cxnSpLocks/>
          </p:cNvCxnSpPr>
          <p:nvPr/>
        </p:nvCxnSpPr>
        <p:spPr>
          <a:xfrm>
            <a:off x="606291" y="1626709"/>
            <a:ext cx="4392000" cy="0"/>
          </a:xfrm>
          <a:prstGeom prst="line">
            <a:avLst/>
          </a:prstGeom>
          <a:ln w="9525">
            <a:prstDash val="sysDot"/>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1499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236537" y="117886"/>
            <a:ext cx="9432925" cy="576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（プロジェクト名）</a:t>
            </a: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プロジェクトサマリとなるスライド</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nvGrpSpPr>
          <p:cNvPr id="4" name="グループ化 3">
            <a:extLst>
              <a:ext uri="{FF2B5EF4-FFF2-40B4-BE49-F238E27FC236}">
                <a16:creationId xmlns:a16="http://schemas.microsoft.com/office/drawing/2014/main" id="{80EADA5F-C56C-4FAE-E10D-83474D165C01}"/>
              </a:ext>
            </a:extLst>
          </p:cNvPr>
          <p:cNvGrpSpPr/>
          <p:nvPr/>
        </p:nvGrpSpPr>
        <p:grpSpPr>
          <a:xfrm>
            <a:off x="236538" y="808637"/>
            <a:ext cx="9432926" cy="536803"/>
            <a:chOff x="236538" y="808637"/>
            <a:chExt cx="9432926" cy="536803"/>
          </a:xfrm>
        </p:grpSpPr>
        <p:sp>
          <p:nvSpPr>
            <p:cNvPr id="21" name="正方形/長方形 20"/>
            <p:cNvSpPr/>
            <p:nvPr/>
          </p:nvSpPr>
          <p:spPr>
            <a:xfrm>
              <a:off x="236538" y="808637"/>
              <a:ext cx="1080000" cy="53680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dirty="0">
                  <a:solidFill>
                    <a:prstClr val="white"/>
                  </a:solidFill>
                  <a:latin typeface="Meiryo UI" panose="020B0604030504040204" pitchFamily="50" charset="-128"/>
                  <a:ea typeface="Meiryo UI" panose="020B0604030504040204" pitchFamily="50" charset="-128"/>
                </a:rPr>
                <a:t>プロジェクト</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の</a:t>
              </a:r>
              <a:endParaRPr kumimoji="1" lang="en-US"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背景・目的</a:t>
              </a:r>
            </a:p>
          </p:txBody>
        </p:sp>
        <p:sp>
          <p:nvSpPr>
            <p:cNvPr id="26" name="正方形/長方形 25"/>
            <p:cNvSpPr/>
            <p:nvPr/>
          </p:nvSpPr>
          <p:spPr>
            <a:xfrm>
              <a:off x="1389464" y="808637"/>
              <a:ext cx="8280000" cy="536803"/>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（事業の背景・目的を記載してください）</a:t>
              </a:r>
            </a:p>
          </p:txBody>
        </p:sp>
      </p:grpSp>
      <p:grpSp>
        <p:nvGrpSpPr>
          <p:cNvPr id="5" name="グループ化 4">
            <a:extLst>
              <a:ext uri="{FF2B5EF4-FFF2-40B4-BE49-F238E27FC236}">
                <a16:creationId xmlns:a16="http://schemas.microsoft.com/office/drawing/2014/main" id="{B3426C0A-25C9-5E3F-58D1-C8B3ADB1A92C}"/>
              </a:ext>
            </a:extLst>
          </p:cNvPr>
          <p:cNvGrpSpPr/>
          <p:nvPr/>
        </p:nvGrpSpPr>
        <p:grpSpPr>
          <a:xfrm>
            <a:off x="236538" y="1398902"/>
            <a:ext cx="9432926" cy="502021"/>
            <a:chOff x="236538" y="1384229"/>
            <a:chExt cx="9432926" cy="502021"/>
          </a:xfrm>
        </p:grpSpPr>
        <p:sp>
          <p:nvSpPr>
            <p:cNvPr id="23" name="正方形/長方形 22"/>
            <p:cNvSpPr/>
            <p:nvPr/>
          </p:nvSpPr>
          <p:spPr>
            <a:xfrm>
              <a:off x="236538" y="1384229"/>
              <a:ext cx="1080000" cy="502021"/>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実施主体</a:t>
              </a:r>
            </a:p>
          </p:txBody>
        </p:sp>
        <p:sp>
          <p:nvSpPr>
            <p:cNvPr id="28" name="正方形/長方形 27"/>
            <p:cNvSpPr/>
            <p:nvPr/>
          </p:nvSpPr>
          <p:spPr>
            <a:xfrm>
              <a:off x="1389464" y="1384229"/>
              <a:ext cx="8280000" cy="50202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（実施主体及び構成メンバーを記載してください　</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正式名称で記載してください）</a:t>
              </a:r>
            </a:p>
          </p:txBody>
        </p:sp>
      </p:grpSp>
      <p:grpSp>
        <p:nvGrpSpPr>
          <p:cNvPr id="6" name="グループ化 5">
            <a:extLst>
              <a:ext uri="{FF2B5EF4-FFF2-40B4-BE49-F238E27FC236}">
                <a16:creationId xmlns:a16="http://schemas.microsoft.com/office/drawing/2014/main" id="{AEFEB2D1-48F7-AEE6-940D-DA705D0C7DF2}"/>
              </a:ext>
            </a:extLst>
          </p:cNvPr>
          <p:cNvGrpSpPr/>
          <p:nvPr/>
        </p:nvGrpSpPr>
        <p:grpSpPr>
          <a:xfrm>
            <a:off x="236538" y="1954385"/>
            <a:ext cx="9432926" cy="505244"/>
            <a:chOff x="236538" y="1906260"/>
            <a:chExt cx="9432926" cy="505244"/>
          </a:xfrm>
        </p:grpSpPr>
        <p:sp>
          <p:nvSpPr>
            <p:cNvPr id="24" name="正方形/長方形 23"/>
            <p:cNvSpPr/>
            <p:nvPr/>
          </p:nvSpPr>
          <p:spPr>
            <a:xfrm>
              <a:off x="236538" y="1906260"/>
              <a:ext cx="1080000" cy="50524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概要</a:t>
              </a:r>
            </a:p>
          </p:txBody>
        </p:sp>
        <p:sp>
          <p:nvSpPr>
            <p:cNvPr id="29" name="正方形/長方形 28"/>
            <p:cNvSpPr/>
            <p:nvPr/>
          </p:nvSpPr>
          <p:spPr>
            <a:xfrm>
              <a:off x="1389464" y="1906260"/>
              <a:ext cx="8280000" cy="50524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（プロジェクトの内容を簡潔に記載してください）</a:t>
              </a:r>
            </a:p>
          </p:txBody>
        </p:sp>
      </p:grpSp>
      <p:sp>
        <p:nvSpPr>
          <p:cNvPr id="36" name="正方形/長方形 35"/>
          <p:cNvSpPr/>
          <p:nvPr/>
        </p:nvSpPr>
        <p:spPr>
          <a:xfrm>
            <a:off x="236538" y="2524125"/>
            <a:ext cx="9432926" cy="3804675"/>
          </a:xfrm>
          <a:prstGeom prst="rect">
            <a:avLst/>
          </a:prstGeom>
          <a:solidFill>
            <a:schemeClr val="accent2">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プロジェクトの概要がわかるイメージ図等を</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この範囲に貼付してください</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（こちらのメッセージボックスは削除してください）</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 name="スライド番号プレースホルダー 3">
            <a:extLst>
              <a:ext uri="{FF2B5EF4-FFF2-40B4-BE49-F238E27FC236}">
                <a16:creationId xmlns:a16="http://schemas.microsoft.com/office/drawing/2014/main" id="{DAD91FE3-8BCA-ADFA-61BA-63F659D09FB2}"/>
              </a:ext>
            </a:extLst>
          </p:cNvPr>
          <p:cNvSpPr>
            <a:spLocks noGrp="1"/>
          </p:cNvSpPr>
          <p:nvPr>
            <p:ph type="sldNum" sz="quarter" idx="12"/>
          </p:nvPr>
        </p:nvSpPr>
        <p:spPr>
          <a:xfrm>
            <a:off x="7677150" y="6492875"/>
            <a:ext cx="2228850" cy="365125"/>
          </a:xfrm>
        </p:spPr>
        <p:txBody>
          <a:bodyPr/>
          <a:lstStyle/>
          <a:p>
            <a:pPr>
              <a:defRPr/>
            </a:pPr>
            <a:fld id="{96BA3565-E867-44AF-9D39-29D41BFB608A}" type="slidenum">
              <a:rPr lang="ja-JP" altLang="en-US" smtClean="0">
                <a:solidFill>
                  <a:schemeClr val="tx1"/>
                </a:solidFill>
              </a:rPr>
              <a:pPr>
                <a:defRPr/>
              </a:pPr>
              <a:t>3</a:t>
            </a:fld>
            <a:endParaRPr lang="ja-JP" altLang="en-US">
              <a:solidFill>
                <a:schemeClr val="tx1"/>
              </a:solidFill>
            </a:endParaRPr>
          </a:p>
        </p:txBody>
      </p:sp>
    </p:spTree>
    <p:extLst>
      <p:ext uri="{BB962C8B-B14F-4D97-AF65-F5344CB8AC3E}">
        <p14:creationId xmlns:p14="http://schemas.microsoft.com/office/powerpoint/2010/main" val="2085356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hink-cell data - do not delete" hidden="1">
            <a:extLst>
              <a:ext uri="{FF2B5EF4-FFF2-40B4-BE49-F238E27FC236}">
                <a16:creationId xmlns:a16="http://schemas.microsoft.com/office/drawing/2014/main" id="{DE83C45D-9C7A-237C-8DD3-299E28930BB1}"/>
              </a:ext>
            </a:extLst>
          </p:cNvPr>
          <p:cNvGraphicFramePr>
            <a:graphicFrameLocks noChangeAspect="1"/>
          </p:cNvGraphicFramePr>
          <p:nvPr>
            <p:custDataLst>
              <p:tags r:id="rId1"/>
            </p:custDataLst>
            <p:extLst>
              <p:ext uri="{D42A27DB-BD31-4B8C-83A1-F6EECF244321}">
                <p14:modId xmlns:p14="http://schemas.microsoft.com/office/powerpoint/2010/main" val="796189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12" name="think-cell data - do not delete" hidden="1">
                        <a:extLst>
                          <a:ext uri="{FF2B5EF4-FFF2-40B4-BE49-F238E27FC236}">
                            <a16:creationId xmlns:a16="http://schemas.microsoft.com/office/drawing/2014/main" id="{DE83C45D-9C7A-237C-8DD3-299E28930B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2</a:t>
            </a:r>
            <a:r>
              <a:rPr lang="ja-JP" altLang="en-US" sz="2400" b="1" dirty="0">
                <a:latin typeface="Meiryo UI" panose="020B0604030504040204" pitchFamily="50" charset="-128"/>
                <a:ea typeface="Meiryo UI" panose="020B0604030504040204" pitchFamily="50" charset="-128"/>
              </a:rPr>
              <a:t>．プロジェクトの内容</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4</a:t>
            </a:fld>
            <a:endParaRPr lang="ja-JP" altLang="en-US"/>
          </a:p>
        </p:txBody>
      </p:sp>
      <p:sp>
        <p:nvSpPr>
          <p:cNvPr id="11" name="正方形/長方形 10">
            <a:extLst>
              <a:ext uri="{FF2B5EF4-FFF2-40B4-BE49-F238E27FC236}">
                <a16:creationId xmlns:a16="http://schemas.microsoft.com/office/drawing/2014/main" id="{0E3F5E6F-0F9B-4B66-9D30-68C3169432E2}"/>
              </a:ext>
            </a:extLst>
          </p:cNvPr>
          <p:cNvSpPr/>
          <p:nvPr/>
        </p:nvSpPr>
        <p:spPr>
          <a:xfrm>
            <a:off x="247968" y="1141512"/>
            <a:ext cx="9424800" cy="518728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今回提案するプロジェクトの内容を具体的に記載してください。</a:t>
            </a:r>
          </a:p>
        </p:txBody>
      </p:sp>
    </p:spTree>
    <p:extLst>
      <p:ext uri="{BB962C8B-B14F-4D97-AF65-F5344CB8AC3E}">
        <p14:creationId xmlns:p14="http://schemas.microsoft.com/office/powerpoint/2010/main" val="3062395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5</a:t>
            </a:fld>
            <a:endParaRPr lang="ja-JP" altLang="en-US"/>
          </a:p>
        </p:txBody>
      </p:sp>
      <p:sp>
        <p:nvSpPr>
          <p:cNvPr id="6" name="タイトル 9">
            <a:extLst>
              <a:ext uri="{FF2B5EF4-FFF2-40B4-BE49-F238E27FC236}">
                <a16:creationId xmlns:a16="http://schemas.microsoft.com/office/drawing/2014/main" id="{E91B0998-0D79-420F-8214-1885BFAFE06E}"/>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3</a:t>
            </a:r>
            <a:r>
              <a:rPr lang="ja-JP" altLang="en-US" sz="2400" b="1" dirty="0">
                <a:latin typeface="Meiryo UI" panose="020B0604030504040204" pitchFamily="50" charset="-128"/>
                <a:ea typeface="Meiryo UI" panose="020B0604030504040204" pitchFamily="50" charset="-128"/>
              </a:rPr>
              <a:t>．公共性</a:t>
            </a:r>
          </a:p>
        </p:txBody>
      </p:sp>
      <p:sp>
        <p:nvSpPr>
          <p:cNvPr id="5" name="正方形/長方形 4">
            <a:extLst>
              <a:ext uri="{FF2B5EF4-FFF2-40B4-BE49-F238E27FC236}">
                <a16:creationId xmlns:a16="http://schemas.microsoft.com/office/drawing/2014/main" id="{4313B679-A2A0-4E0F-ACFD-B0BCC9E70AE7}"/>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解決したい東京都の課題を記載してください。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課題解決の方法を記載してください。</a:t>
            </a: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0FDBDD56-7750-4F0D-3FB1-9C83AF725BF9}"/>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都民の</a:t>
            </a:r>
            <a:r>
              <a:rPr lang="en-US" altLang="ja-JP" sz="1800" b="1" u="sng" dirty="0">
                <a:latin typeface="Meiryo UI" panose="020B0604030504040204" pitchFamily="50" charset="-128"/>
                <a:ea typeface="Meiryo UI" panose="020B0604030504040204" pitchFamily="50" charset="-128"/>
              </a:rPr>
              <a:t>QoL</a:t>
            </a:r>
            <a:r>
              <a:rPr lang="ja-JP" altLang="en-US" sz="1800" b="1" u="sng" dirty="0">
                <a:latin typeface="Meiryo UI" panose="020B0604030504040204" pitchFamily="50" charset="-128"/>
                <a:ea typeface="Meiryo UI" panose="020B0604030504040204" pitchFamily="50" charset="-128"/>
              </a:rPr>
              <a:t>向上への貢献</a:t>
            </a:r>
            <a:r>
              <a:rPr lang="en-US" altLang="ja-JP" sz="1800" b="1" u="sng"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421863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6</a:t>
            </a:fld>
            <a:endParaRPr lang="ja-JP" altLang="en-US"/>
          </a:p>
        </p:txBody>
      </p:sp>
      <p:sp>
        <p:nvSpPr>
          <p:cNvPr id="6" name="タイトル 9">
            <a:extLst>
              <a:ext uri="{FF2B5EF4-FFF2-40B4-BE49-F238E27FC236}">
                <a16:creationId xmlns:a16="http://schemas.microsoft.com/office/drawing/2014/main" id="{E91B0998-0D79-420F-8214-1885BFAFE06E}"/>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4</a:t>
            </a:r>
            <a:r>
              <a:rPr lang="ja-JP" altLang="en-US" sz="2400" b="1" dirty="0">
                <a:latin typeface="Meiryo UI" panose="020B0604030504040204" pitchFamily="50" charset="-128"/>
                <a:ea typeface="Meiryo UI" panose="020B0604030504040204" pitchFamily="50" charset="-128"/>
              </a:rPr>
              <a:t>．適合性</a:t>
            </a:r>
          </a:p>
        </p:txBody>
      </p:sp>
      <p:sp>
        <p:nvSpPr>
          <p:cNvPr id="5" name="正方形/長方形 4">
            <a:extLst>
              <a:ext uri="{FF2B5EF4-FFF2-40B4-BE49-F238E27FC236}">
                <a16:creationId xmlns:a16="http://schemas.microsoft.com/office/drawing/2014/main" id="{4313B679-A2A0-4E0F-ACFD-B0BCC9E70AE7}"/>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データを活用するプロジェクトであるかを記載してください。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複数のデータの掛け合わせによるプロジェクトであるかを記載してください。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7E8E7484-063A-4A99-9DF2-5F42BDB59FD3}"/>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複数データの掛け合わせ</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962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382D527-FB17-B55C-797B-F54D633B0D0B}"/>
              </a:ext>
            </a:extLst>
          </p:cNvPr>
          <p:cNvGraphicFramePr>
            <a:graphicFrameLocks noChangeAspect="1"/>
          </p:cNvGraphicFramePr>
          <p:nvPr>
            <p:custDataLst>
              <p:tags r:id="rId1"/>
            </p:custDataLst>
            <p:extLst>
              <p:ext uri="{D42A27DB-BD31-4B8C-83A1-F6EECF244321}">
                <p14:modId xmlns:p14="http://schemas.microsoft.com/office/powerpoint/2010/main" val="17934585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 name="think-cell data - do not delete" hidden="1">
                        <a:extLst>
                          <a:ext uri="{FF2B5EF4-FFF2-40B4-BE49-F238E27FC236}">
                            <a16:creationId xmlns:a16="http://schemas.microsoft.com/office/drawing/2014/main" id="{B382D527-FB17-B55C-797B-F54D633B0D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5</a:t>
            </a:r>
            <a:r>
              <a:rPr lang="ja-JP" altLang="en-US" sz="2400" b="1" dirty="0">
                <a:latin typeface="Meiryo UI" panose="020B0604030504040204" pitchFamily="50" charset="-128"/>
                <a:ea typeface="Meiryo UI" panose="020B0604030504040204" pitchFamily="50" charset="-128"/>
              </a:rPr>
              <a:t>．継続性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7</a:t>
            </a:fld>
            <a:endParaRPr lang="ja-JP" altLang="en-US"/>
          </a:p>
        </p:txBody>
      </p:sp>
      <p:sp>
        <p:nvSpPr>
          <p:cNvPr id="5" name="正方形/長方形 4">
            <a:extLst>
              <a:ext uri="{FF2B5EF4-FFF2-40B4-BE49-F238E27FC236}">
                <a16:creationId xmlns:a16="http://schemas.microsoft.com/office/drawing/2014/main" id="{AEE4CD64-30A3-4CFD-80DF-5FB40E1D1DA1}"/>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ケーススタディ事業における目標・取組・成果を記載してください。</a:t>
            </a:r>
            <a:endParaRPr lang="en-US" altLang="ja-JP" sz="1400" dirty="0">
              <a:solidFill>
                <a:srgbClr val="FF0000"/>
              </a:solidFill>
              <a:latin typeface="Meiryo UI" panose="020B0604030504040204" pitchFamily="50" charset="-128"/>
              <a:ea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ja-JP" altLang="en-US" sz="1400" dirty="0">
              <a:solidFill>
                <a:srgbClr val="FF0000"/>
              </a:solidFill>
              <a:latin typeface="Meiryo UI" panose="020B0604030504040204" pitchFamily="50" charset="-128"/>
              <a:ea typeface="Meiryo UI" panose="020B0604030504040204" pitchFamily="50" charset="-128"/>
            </a:endParaRPr>
          </a:p>
        </p:txBody>
      </p:sp>
      <p:sp>
        <p:nvSpPr>
          <p:cNvPr id="7" name="コンテンツ プレースホルダー 2">
            <a:extLst>
              <a:ext uri="{FF2B5EF4-FFF2-40B4-BE49-F238E27FC236}">
                <a16:creationId xmlns:a16="http://schemas.microsoft.com/office/drawing/2014/main" id="{26F6F850-DB17-4F96-AC1B-747AA36F6501}"/>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5</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1</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令和</a:t>
            </a:r>
            <a:r>
              <a:rPr lang="en-US" altLang="ja-JP" sz="1800" b="1" u="sng" dirty="0">
                <a:latin typeface="Meiryo UI" panose="020B0604030504040204" pitchFamily="50" charset="-128"/>
                <a:ea typeface="Meiryo UI" panose="020B0604030504040204" pitchFamily="50" charset="-128"/>
              </a:rPr>
              <a:t>6</a:t>
            </a:r>
            <a:r>
              <a:rPr lang="ja-JP" altLang="en-US" sz="1800" b="1" u="sng" dirty="0">
                <a:latin typeface="Meiryo UI" panose="020B0604030504040204" pitchFamily="50" charset="-128"/>
                <a:ea typeface="Meiryo UI" panose="020B0604030504040204" pitchFamily="50" charset="-128"/>
              </a:rPr>
              <a:t>年度における事業の位置づけ</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29269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94723441-B816-A280-8ACC-1D7C05FF6213}"/>
              </a:ext>
            </a:extLst>
          </p:cNvPr>
          <p:cNvGraphicFramePr>
            <a:graphicFrameLocks noChangeAspect="1"/>
          </p:cNvGraphicFramePr>
          <p:nvPr>
            <p:custDataLst>
              <p:tags r:id="rId1"/>
            </p:custDataLst>
            <p:extLst>
              <p:ext uri="{D42A27DB-BD31-4B8C-83A1-F6EECF244321}">
                <p14:modId xmlns:p14="http://schemas.microsoft.com/office/powerpoint/2010/main" val="6576422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 name="think-cell data - do not delete" hidden="1">
                        <a:extLst>
                          <a:ext uri="{FF2B5EF4-FFF2-40B4-BE49-F238E27FC236}">
                            <a16:creationId xmlns:a16="http://schemas.microsoft.com/office/drawing/2014/main" id="{94723441-B816-A280-8ACC-1D7C05FF62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en-US" altLang="ja-JP" sz="2400" b="1" dirty="0">
                <a:latin typeface="Meiryo UI" panose="020B0604030504040204" pitchFamily="50" charset="-128"/>
                <a:ea typeface="Meiryo UI" panose="020B0604030504040204" pitchFamily="50" charset="-128"/>
              </a:rPr>
              <a:t>5</a:t>
            </a:r>
            <a:r>
              <a:rPr lang="ja-JP" altLang="en-US" sz="2400" b="1" dirty="0">
                <a:latin typeface="Meiryo UI" panose="020B0604030504040204" pitchFamily="50" charset="-128"/>
                <a:ea typeface="Meiryo UI" panose="020B0604030504040204" pitchFamily="50" charset="-128"/>
              </a:rPr>
              <a:t>．継続性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8</a:t>
            </a:fld>
            <a:endParaRPr lang="ja-JP" altLang="en-US"/>
          </a:p>
        </p:txBody>
      </p:sp>
      <p:sp>
        <p:nvSpPr>
          <p:cNvPr id="5" name="正方形/長方形 4">
            <a:extLst>
              <a:ext uri="{FF2B5EF4-FFF2-40B4-BE49-F238E27FC236}">
                <a16:creationId xmlns:a16="http://schemas.microsoft.com/office/drawing/2014/main" id="{AEE4CD64-30A3-4CFD-80DF-5FB40E1D1DA1}"/>
              </a:ext>
            </a:extLst>
          </p:cNvPr>
          <p:cNvSpPr/>
          <p:nvPr/>
        </p:nvSpPr>
        <p:spPr>
          <a:xfrm>
            <a:off x="247968" y="1141200"/>
            <a:ext cx="9424800" cy="51876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令和</a:t>
            </a:r>
            <a:r>
              <a:rPr lang="en-US" altLang="ja-JP" sz="1400" dirty="0">
                <a:solidFill>
                  <a:srgbClr val="FF0000"/>
                </a:solidFill>
                <a:latin typeface="Meiryo UI" panose="020B0604030504040204" pitchFamily="50" charset="-128"/>
                <a:ea typeface="Meiryo UI" panose="020B0604030504040204" pitchFamily="50" charset="-128"/>
              </a:rPr>
              <a:t>7</a:t>
            </a:r>
            <a:r>
              <a:rPr lang="ja-JP" altLang="en-US" sz="1400" dirty="0">
                <a:solidFill>
                  <a:srgbClr val="FF0000"/>
                </a:solidFill>
                <a:latin typeface="Meiryo UI" panose="020B0604030504040204" pitchFamily="50" charset="-128"/>
                <a:ea typeface="Meiryo UI" panose="020B0604030504040204" pitchFamily="50" charset="-128"/>
              </a:rPr>
              <a:t>年度以降のサービス創出に向けた計画を記載するか、行政課題の解決につながる官民の事業連携に向けた提案を記載してください。</a:t>
            </a:r>
          </a:p>
        </p:txBody>
      </p:sp>
      <p:sp>
        <p:nvSpPr>
          <p:cNvPr id="7" name="コンテンツ プレースホルダー 2">
            <a:extLst>
              <a:ext uri="{FF2B5EF4-FFF2-40B4-BE49-F238E27FC236}">
                <a16:creationId xmlns:a16="http://schemas.microsoft.com/office/drawing/2014/main" id="{26F6F850-DB17-4F96-AC1B-747AA36F6501}"/>
              </a:ext>
            </a:extLst>
          </p:cNvPr>
          <p:cNvSpPr>
            <a:spLocks noGrp="1"/>
          </p:cNvSpPr>
          <p:nvPr>
            <p:ph idx="1"/>
          </p:nvPr>
        </p:nvSpPr>
        <p:spPr>
          <a:xfrm>
            <a:off x="252000" y="630000"/>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b="1" u="sng" dirty="0">
                <a:latin typeface="Meiryo UI" panose="020B0604030504040204" pitchFamily="50" charset="-128"/>
                <a:ea typeface="Meiryo UI" panose="020B0604030504040204" pitchFamily="50" charset="-128"/>
              </a:rPr>
              <a:t>5</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2</a:t>
            </a:r>
            <a:r>
              <a:rPr lang="ja-JP" altLang="en-US" sz="1800" b="1" u="sng" dirty="0">
                <a:latin typeface="Meiryo UI" panose="020B0604030504040204" pitchFamily="50" charset="-128"/>
                <a:ea typeface="Meiryo UI" panose="020B0604030504040204" pitchFamily="50" charset="-128"/>
              </a:rPr>
              <a:t>．</a:t>
            </a:r>
            <a:r>
              <a:rPr lang="en-US" altLang="ja-JP" sz="1800" b="1" u="sng" dirty="0">
                <a:latin typeface="Meiryo UI" panose="020B0604030504040204" pitchFamily="50" charset="-128"/>
                <a:ea typeface="Meiryo UI" panose="020B0604030504040204" pitchFamily="50" charset="-128"/>
              </a:rPr>
              <a:t>【</a:t>
            </a:r>
            <a:r>
              <a:rPr lang="ja-JP" altLang="en-US" sz="1800" b="1" u="sng" dirty="0">
                <a:latin typeface="Meiryo UI" panose="020B0604030504040204" pitchFamily="50" charset="-128"/>
                <a:ea typeface="Meiryo UI" panose="020B0604030504040204" pitchFamily="50" charset="-128"/>
              </a:rPr>
              <a:t>令和</a:t>
            </a:r>
            <a:r>
              <a:rPr lang="en-US" altLang="ja-JP" sz="1800" b="1" u="sng" dirty="0">
                <a:latin typeface="Meiryo UI" panose="020B0604030504040204" pitchFamily="50" charset="-128"/>
                <a:ea typeface="Meiryo UI" panose="020B0604030504040204" pitchFamily="50" charset="-128"/>
              </a:rPr>
              <a:t>7</a:t>
            </a:r>
            <a:r>
              <a:rPr lang="ja-JP" altLang="en-US" sz="1800" b="1" u="sng" dirty="0">
                <a:latin typeface="Meiryo UI" panose="020B0604030504040204" pitchFamily="50" charset="-128"/>
                <a:ea typeface="Meiryo UI" panose="020B0604030504040204" pitchFamily="50" charset="-128"/>
              </a:rPr>
              <a:t>年度以降の事業計画</a:t>
            </a:r>
            <a:r>
              <a:rPr lang="en-US" altLang="ja-JP" sz="1800" b="1" u="sng" dirty="0">
                <a:latin typeface="Meiryo UI" panose="020B0604030504040204" pitchFamily="50" charset="-128"/>
                <a:ea typeface="Meiryo UI" panose="020B0604030504040204" pitchFamily="50" charset="-128"/>
              </a:rPr>
              <a:t>】</a:t>
            </a:r>
            <a:endParaRPr lang="ja-JP" altLang="en-US" sz="1800" b="1"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3163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2">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72c1918-cfe9-416f-aa0e-f53a2777be74" xsi:nil="true"/>
    <lcf76f155ced4ddcb4097134ff3c332f xmlns="5c460e8e-ce20-40e6-baa2-20ca27db7a6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C320ADDEEAF4E4C83763113D57F8F37" ma:contentTypeVersion="14" ma:contentTypeDescription="新しいドキュメントを作成します。" ma:contentTypeScope="" ma:versionID="9bf3a87665d2ac7c31286b8d208ec29a">
  <xsd:schema xmlns:xsd="http://www.w3.org/2001/XMLSchema" xmlns:xs="http://www.w3.org/2001/XMLSchema" xmlns:p="http://schemas.microsoft.com/office/2006/metadata/properties" xmlns:ns2="5c460e8e-ce20-40e6-baa2-20ca27db7a6f" xmlns:ns3="172c1918-cfe9-416f-aa0e-f53a2777be74" targetNamespace="http://schemas.microsoft.com/office/2006/metadata/properties" ma:root="true" ma:fieldsID="cbc73edb3aa74b5de4199db6f8235a52" ns2:_="" ns3:_="">
    <xsd:import namespace="5c460e8e-ce20-40e6-baa2-20ca27db7a6f"/>
    <xsd:import namespace="172c1918-cfe9-416f-aa0e-f53a2777be7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460e8e-ce20-40e6-baa2-20ca27db7a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798d900d-0589-4081-96eb-513de833a507"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72c1918-cfe9-416f-aa0e-f53a2777be74"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4527bcb-284b-449f-8005-6923f072689b}" ma:internalName="TaxCatchAll" ma:showField="CatchAllData" ma:web="172c1918-cfe9-416f-aa0e-f53a2777be7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0B6E6B-B416-4706-BEBC-1264C88442FE}">
  <ds:schemaRefs>
    <ds:schemaRef ds:uri="http://schemas.microsoft.com/sharepoint/v3/contenttype/forms"/>
  </ds:schemaRefs>
</ds:datastoreItem>
</file>

<file path=customXml/itemProps2.xml><?xml version="1.0" encoding="utf-8"?>
<ds:datastoreItem xmlns:ds="http://schemas.openxmlformats.org/officeDocument/2006/customXml" ds:itemID="{D984A35A-5E31-477C-AF76-9B50B658704B}">
  <ds:schemaRefs>
    <ds:schemaRef ds:uri="http://purl.org/dc/terms/"/>
    <ds:schemaRef ds:uri="5c460e8e-ce20-40e6-baa2-20ca27db7a6f"/>
    <ds:schemaRef ds:uri="http://www.w3.org/XML/1998/namespace"/>
    <ds:schemaRef ds:uri="http://schemas.microsoft.com/office/infopath/2007/PartnerControls"/>
    <ds:schemaRef ds:uri="http://purl.org/dc/elements/1.1/"/>
    <ds:schemaRef ds:uri="http://schemas.microsoft.com/office/2006/documentManagement/types"/>
    <ds:schemaRef ds:uri="http://purl.org/dc/dcmitype/"/>
    <ds:schemaRef ds:uri="http://schemas.microsoft.com/office/2006/metadata/properties"/>
    <ds:schemaRef ds:uri="http://schemas.openxmlformats.org/package/2006/metadata/core-properties"/>
    <ds:schemaRef ds:uri="172c1918-cfe9-416f-aa0e-f53a2777be74"/>
  </ds:schemaRefs>
</ds:datastoreItem>
</file>

<file path=customXml/itemProps3.xml><?xml version="1.0" encoding="utf-8"?>
<ds:datastoreItem xmlns:ds="http://schemas.openxmlformats.org/officeDocument/2006/customXml" ds:itemID="{E71247B2-C6EF-485C-AD6E-E1188B9421C7}"/>
</file>

<file path=docProps/app.xml><?xml version="1.0" encoding="utf-8"?>
<Properties xmlns="http://schemas.openxmlformats.org/officeDocument/2006/extended-properties" xmlns:vt="http://schemas.openxmlformats.org/officeDocument/2006/docPropsVTypes">
  <Template>Office Theme</Template>
  <TotalTime>0</TotalTime>
  <Words>1142</Words>
  <Application>Microsoft Office PowerPoint</Application>
  <PresentationFormat>A4 210 x 297 mm</PresentationFormat>
  <Paragraphs>278</Paragraphs>
  <Slides>18</Slides>
  <Notes>16</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18</vt:i4>
      </vt:variant>
    </vt:vector>
  </HeadingPairs>
  <TitlesOfParts>
    <vt:vector size="27" baseType="lpstr">
      <vt:lpstr>HGP創英角ｺﾞｼｯｸUB</vt:lpstr>
      <vt:lpstr>Meiryo UI</vt:lpstr>
      <vt:lpstr>游ゴシック</vt:lpstr>
      <vt:lpstr>Arial</vt:lpstr>
      <vt:lpstr>Calibri</vt:lpstr>
      <vt:lpstr>Calibri Light</vt:lpstr>
      <vt:lpstr>Wingdings</vt:lpstr>
      <vt:lpstr>Office テーマ</vt:lpstr>
      <vt:lpstr>think-cell スライド</vt:lpstr>
      <vt:lpstr>PowerPoint プレゼンテーション</vt:lpstr>
      <vt:lpstr>企画提案者の情報</vt:lpstr>
      <vt:lpstr>PowerPoint プレゼンテーション</vt:lpstr>
      <vt:lpstr>PowerPoint プレゼンテーション</vt:lpstr>
      <vt:lpstr>2．プロジェクトの内容</vt:lpstr>
      <vt:lpstr>3．公共性</vt:lpstr>
      <vt:lpstr>4．適合性</vt:lpstr>
      <vt:lpstr>5．継続性</vt:lpstr>
      <vt:lpstr>5．継続性</vt:lpstr>
      <vt:lpstr>6．実現性</vt:lpstr>
      <vt:lpstr>6．実現性</vt:lpstr>
      <vt:lpstr>6．実現性</vt:lpstr>
      <vt:lpstr>7．安全性</vt:lpstr>
      <vt:lpstr>7．安全性</vt:lpstr>
      <vt:lpstr>8．還元性</vt:lpstr>
      <vt:lpstr>8．還元性</vt:lpstr>
      <vt:lpstr>9．経費</vt:lpstr>
      <vt:lpstr>10．その他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cp:revision>
  <dcterms:created xsi:type="dcterms:W3CDTF">2021-05-10T03:31:23Z</dcterms:created>
  <dcterms:modified xsi:type="dcterms:W3CDTF">2024-05-28T08:01:59Z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0x0101005C320ADDEEAF4E4C83763113D57F8F37</vt:lpwstr>
  </property>
  <property fmtid="{D5CDD505-2E9C-101B-9397-08002B2CF9AE}" pid="3" name="MSIP_Label_436fffe2-e74d-4f21-833f-6f054a10cb50_Enabled">
    <vt:lpwstr>true</vt:lpwstr>
  </property>
  <property fmtid="{D5CDD505-2E9C-101B-9397-08002B2CF9AE}" pid="4" name="MSIP_Label_436fffe2-e74d-4f21-833f-6f054a10cb50_SetDate">
    <vt:lpwstr>2023-06-02T01:57:21Z</vt:lpwstr>
  </property>
  <property fmtid="{D5CDD505-2E9C-101B-9397-08002B2CF9AE}" pid="5" name="MSIP_Label_436fffe2-e74d-4f21-833f-6f054a10cb50_Method">
    <vt:lpwstr>Privileged</vt:lpwstr>
  </property>
  <property fmtid="{D5CDD505-2E9C-101B-9397-08002B2CF9AE}" pid="6" name="MSIP_Label_436fffe2-e74d-4f21-833f-6f054a10cb50_Name">
    <vt:lpwstr>436fffe2-e74d-4f21-833f-6f054a10cb50</vt:lpwstr>
  </property>
  <property fmtid="{D5CDD505-2E9C-101B-9397-08002B2CF9AE}" pid="7" name="MSIP_Label_436fffe2-e74d-4f21-833f-6f054a10cb50_SiteId">
    <vt:lpwstr>a4dd5294-24e4-4102-8420-cb86d0baae1e</vt:lpwstr>
  </property>
  <property fmtid="{D5CDD505-2E9C-101B-9397-08002B2CF9AE}" pid="8" name="MSIP_Label_436fffe2-e74d-4f21-833f-6f054a10cb50_ActionId">
    <vt:lpwstr>822fed8a-a4ca-4abb-afe1-9693e3fa1f0f</vt:lpwstr>
  </property>
  <property fmtid="{D5CDD505-2E9C-101B-9397-08002B2CF9AE}" pid="9" name="MSIP_Label_436fffe2-e74d-4f21-833f-6f054a10cb50_ContentBits">
    <vt:lpwstr>0</vt:lpwstr>
  </property>
  <property fmtid="{D5CDD505-2E9C-101B-9397-08002B2CF9AE}" pid="10" name="MSIP_Label_ea60d57e-af5b-4752-ac57-3e4f28ca11dc_Enabled">
    <vt:lpwstr>true</vt:lpwstr>
  </property>
  <property fmtid="{D5CDD505-2E9C-101B-9397-08002B2CF9AE}" pid="11" name="MSIP_Label_ea60d57e-af5b-4752-ac57-3e4f28ca11dc_SetDate">
    <vt:lpwstr>2024-04-03T08:34:20Z</vt:lpwstr>
  </property>
  <property fmtid="{D5CDD505-2E9C-101B-9397-08002B2CF9AE}" pid="12" name="MSIP_Label_ea60d57e-af5b-4752-ac57-3e4f28ca11dc_Method">
    <vt:lpwstr>Standard</vt:lpwstr>
  </property>
  <property fmtid="{D5CDD505-2E9C-101B-9397-08002B2CF9AE}" pid="13" name="MSIP_Label_ea60d57e-af5b-4752-ac57-3e4f28ca11dc_Name">
    <vt:lpwstr>ea60d57e-af5b-4752-ac57-3e4f28ca11dc</vt:lpwstr>
  </property>
  <property fmtid="{D5CDD505-2E9C-101B-9397-08002B2CF9AE}" pid="14" name="MSIP_Label_ea60d57e-af5b-4752-ac57-3e4f28ca11dc_SiteId">
    <vt:lpwstr>36da45f1-dd2c-4d1f-af13-5abe46b99921</vt:lpwstr>
  </property>
  <property fmtid="{D5CDD505-2E9C-101B-9397-08002B2CF9AE}" pid="15" name="MSIP_Label_ea60d57e-af5b-4752-ac57-3e4f28ca11dc_ActionId">
    <vt:lpwstr>12612979-1851-4f3a-bc07-f102e04e2461</vt:lpwstr>
  </property>
  <property fmtid="{D5CDD505-2E9C-101B-9397-08002B2CF9AE}" pid="16" name="MSIP_Label_ea60d57e-af5b-4752-ac57-3e4f28ca11dc_ContentBits">
    <vt:lpwstr>0</vt:lpwstr>
  </property>
  <property fmtid="{D5CDD505-2E9C-101B-9397-08002B2CF9AE}" pid="17" name="MediaServiceImageTags">
    <vt:lpwstr/>
  </property>
</Properties>
</file>